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56a24416d841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73ee8ce3114999"/>
  </p:sldMasterIdLst>
  <p:sldIdLst>
    <p:sldId xmlns:r="http://schemas.openxmlformats.org/officeDocument/2006/relationships" id="256" r:id="R74a45dedb2544a19"/>
    <p:sldId xmlns:r="http://schemas.openxmlformats.org/officeDocument/2006/relationships" id="257" r:id="R36484c32c0ec4cef"/>
    <p:sldId xmlns:r="http://schemas.openxmlformats.org/officeDocument/2006/relationships" id="258" r:id="R3813f6fc22514023"/>
    <p:sldId xmlns:r="http://schemas.openxmlformats.org/officeDocument/2006/relationships" id="259" r:id="R6ae566ec41354083"/>
    <p:sldId xmlns:r="http://schemas.openxmlformats.org/officeDocument/2006/relationships" id="260" r:id="R257edcecb3554111"/>
    <p:sldId xmlns:r="http://schemas.openxmlformats.org/officeDocument/2006/relationships" id="261" r:id="R2d8b081c9df84b02"/>
    <p:sldId xmlns:r="http://schemas.openxmlformats.org/officeDocument/2006/relationships" id="262" r:id="R574c6468504147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73ee8ce3114999" /><Relationship Type="http://schemas.openxmlformats.org/officeDocument/2006/relationships/slide" Target="/ppt/slides/slide1.xml" Id="R74a45dedb2544a19" /><Relationship Type="http://schemas.openxmlformats.org/officeDocument/2006/relationships/slide" Target="/ppt/slides/slide2.xml" Id="R36484c32c0ec4cef" /><Relationship Type="http://schemas.openxmlformats.org/officeDocument/2006/relationships/slide" Target="/ppt/slides/slide3.xml" Id="R3813f6fc22514023" /><Relationship Type="http://schemas.openxmlformats.org/officeDocument/2006/relationships/slide" Target="/ppt/slides/slide4.xml" Id="R6ae566ec41354083" /><Relationship Type="http://schemas.openxmlformats.org/officeDocument/2006/relationships/slide" Target="/ppt/slides/slide5.xml" Id="R257edcecb3554111" /><Relationship Type="http://schemas.openxmlformats.org/officeDocument/2006/relationships/slide" Target="/ppt/slides/slide6.xml" Id="R2d8b081c9df84b02" /><Relationship Type="http://schemas.openxmlformats.org/officeDocument/2006/relationships/slide" Target="/ppt/slides/slide7.xml" Id="R574c6468504147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9653d1a7b43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f893d479644a7" /><Relationship Type="http://schemas.openxmlformats.org/officeDocument/2006/relationships/theme" Target="/ppt/slideMasters/theme/theme1.xml" Id="R93c1e490a91942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ff893d479644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fd19ab8d1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6493c47d14e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36342a577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a866aa0db4b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0bf3da9024f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d1ba977e14b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af4f55daf46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LUDVIG KAMPERHAUG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LUDVIG KAMPERHAUG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 KAMPERHAUG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LUDVIG KAMPERHAUG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LUDVIG KAMPERHAUG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LUDVIG KAMPERHAUG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34 574 882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3 303 140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2 920 120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13 321 623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LUDVIG KAMPERHAUG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GLOMMA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LUDVIG KAMPERHAUG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Ringtunveien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14 43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post@ludvigkamperhaug.no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ludvigkamperhaug.no/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926 816 179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LUDVIG KAMPERHAUG AS</a:t>
            </a:r>
          </a:p>
        </p:txBody>
      </p:sp>
    </p:spTree>
  </p:cSld>
  <p:clrMapOvr>
    <a:masterClrMapping xmlns:a="http://schemas.openxmlformats.org/drawingml/2006/main"/>
  </p:clrMapOvr>
</p:sld>
</file>