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6e0f54bfac41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913df8ff4147a2"/>
  </p:sldMasterIdLst>
  <p:sldIdLst>
    <p:sldId xmlns:r="http://schemas.openxmlformats.org/officeDocument/2006/relationships" id="256" r:id="R90d8b83477ff44b7"/>
    <p:sldId xmlns:r="http://schemas.openxmlformats.org/officeDocument/2006/relationships" id="257" r:id="Rbe76ecae42c441e7"/>
    <p:sldId xmlns:r="http://schemas.openxmlformats.org/officeDocument/2006/relationships" id="258" r:id="R1f9cfbb882ed4e2c"/>
    <p:sldId xmlns:r="http://schemas.openxmlformats.org/officeDocument/2006/relationships" id="259" r:id="Ree8db8dbe4d0448a"/>
    <p:sldId xmlns:r="http://schemas.openxmlformats.org/officeDocument/2006/relationships" id="260" r:id="Rda83383c215d4b5c"/>
    <p:sldId xmlns:r="http://schemas.openxmlformats.org/officeDocument/2006/relationships" id="261" r:id="Re1fb2df7cc24412b"/>
    <p:sldId xmlns:r="http://schemas.openxmlformats.org/officeDocument/2006/relationships" id="262" r:id="R25543b2751ee48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913df8ff4147a2" /><Relationship Type="http://schemas.openxmlformats.org/officeDocument/2006/relationships/slide" Target="/ppt/slides/slide1.xml" Id="R90d8b83477ff44b7" /><Relationship Type="http://schemas.openxmlformats.org/officeDocument/2006/relationships/slide" Target="/ppt/slides/slide2.xml" Id="Rbe76ecae42c441e7" /><Relationship Type="http://schemas.openxmlformats.org/officeDocument/2006/relationships/slide" Target="/ppt/slides/slide3.xml" Id="R1f9cfbb882ed4e2c" /><Relationship Type="http://schemas.openxmlformats.org/officeDocument/2006/relationships/slide" Target="/ppt/slides/slide4.xml" Id="Ree8db8dbe4d0448a" /><Relationship Type="http://schemas.openxmlformats.org/officeDocument/2006/relationships/slide" Target="/ppt/slides/slide5.xml" Id="Rda83383c215d4b5c" /><Relationship Type="http://schemas.openxmlformats.org/officeDocument/2006/relationships/slide" Target="/ppt/slides/slide6.xml" Id="Re1fb2df7cc24412b" /><Relationship Type="http://schemas.openxmlformats.org/officeDocument/2006/relationships/slide" Target="/ppt/slides/slide7.xml" Id="R25543b2751ee48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f876dcc6994c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900a592cc4518" /><Relationship Type="http://schemas.openxmlformats.org/officeDocument/2006/relationships/theme" Target="/ppt/slideMasters/theme/theme1.xml" Id="Rfe0783a43cfb48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f900a592cc45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d210ab2bc4e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5bbcfd50f4f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adb5157e74d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b110b0f0c44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0eafebc7341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68c8ffb3f43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0d5ebddbc47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AVARN SECURITY GROUP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AVARN SECURITY GROUP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−103 872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515 902 176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2 125 971 928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2 142 300 194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AVARN SECURITY GROUP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Bjerckes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926 816 403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