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5a0fa65b2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af49d05f34b23"/>
  </p:sldMasterIdLst>
  <p:sldIdLst>
    <p:sldId xmlns:r="http://schemas.openxmlformats.org/officeDocument/2006/relationships" id="256" r:id="R1d75f2e672d44313"/>
    <p:sldId xmlns:r="http://schemas.openxmlformats.org/officeDocument/2006/relationships" id="257" r:id="R8d5c8b96fa1143b2"/>
    <p:sldId xmlns:r="http://schemas.openxmlformats.org/officeDocument/2006/relationships" id="258" r:id="Rc5cedbc6deb447c0"/>
    <p:sldId xmlns:r="http://schemas.openxmlformats.org/officeDocument/2006/relationships" id="259" r:id="R2dfa290b112048cf"/>
    <p:sldId xmlns:r="http://schemas.openxmlformats.org/officeDocument/2006/relationships" id="260" r:id="R654e120f249646e8"/>
    <p:sldId xmlns:r="http://schemas.openxmlformats.org/officeDocument/2006/relationships" id="261" r:id="R06ad0145cd8e4fa9"/>
    <p:sldId xmlns:r="http://schemas.openxmlformats.org/officeDocument/2006/relationships" id="262" r:id="R96828a22e756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af49d05f34b23" /><Relationship Type="http://schemas.openxmlformats.org/officeDocument/2006/relationships/slide" Target="/ppt/slides/slide1.xml" Id="R1d75f2e672d44313" /><Relationship Type="http://schemas.openxmlformats.org/officeDocument/2006/relationships/slide" Target="/ppt/slides/slide2.xml" Id="R8d5c8b96fa1143b2" /><Relationship Type="http://schemas.openxmlformats.org/officeDocument/2006/relationships/slide" Target="/ppt/slides/slide3.xml" Id="Rc5cedbc6deb447c0" /><Relationship Type="http://schemas.openxmlformats.org/officeDocument/2006/relationships/slide" Target="/ppt/slides/slide4.xml" Id="R2dfa290b112048cf" /><Relationship Type="http://schemas.openxmlformats.org/officeDocument/2006/relationships/slide" Target="/ppt/slides/slide5.xml" Id="R654e120f249646e8" /><Relationship Type="http://schemas.openxmlformats.org/officeDocument/2006/relationships/slide" Target="/ppt/slides/slide6.xml" Id="R06ad0145cd8e4fa9" /><Relationship Type="http://schemas.openxmlformats.org/officeDocument/2006/relationships/slide" Target="/ppt/slides/slide7.xml" Id="R96828a22e756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5c2244da549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8ef396cea4479" /><Relationship Type="http://schemas.openxmlformats.org/officeDocument/2006/relationships/theme" Target="/ppt/slideMasters/theme/theme1.xml" Id="R0c672c944bb14c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b8ef396cea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2642b422545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a2ea1a6ff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d387c766746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ac69abb7b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bd1153351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f7c5abc3f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b4473f74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ANDVARE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ANDVARE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488 692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BREKKE HANSSEN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EMEL BREKKE HANSSEN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Brekke Hanssen, HÅKON DEN GODES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926 816 802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ANDVARE HOLDING AS</a:t>
            </a:r>
          </a:p>
        </p:txBody>
      </p:sp>
    </p:spTree>
  </p:cSld>
  <p:clrMapOvr>
    <a:masterClrMapping xmlns:a="http://schemas.openxmlformats.org/drawingml/2006/main"/>
  </p:clrMapOvr>
</p:sld>
</file>