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8d390e1b7e44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060f3d6ebb45e4"/>
  </p:sldMasterIdLst>
  <p:sldIdLst>
    <p:sldId xmlns:r="http://schemas.openxmlformats.org/officeDocument/2006/relationships" id="256" r:id="Rc6692778cbb64a62"/>
    <p:sldId xmlns:r="http://schemas.openxmlformats.org/officeDocument/2006/relationships" id="257" r:id="R6d3c6c9659c74b8f"/>
    <p:sldId xmlns:r="http://schemas.openxmlformats.org/officeDocument/2006/relationships" id="258" r:id="Rd3808415b0fd43ec"/>
    <p:sldId xmlns:r="http://schemas.openxmlformats.org/officeDocument/2006/relationships" id="259" r:id="R2bac0da836ae4226"/>
    <p:sldId xmlns:r="http://schemas.openxmlformats.org/officeDocument/2006/relationships" id="260" r:id="R7511d63f43994a54"/>
    <p:sldId xmlns:r="http://schemas.openxmlformats.org/officeDocument/2006/relationships" id="261" r:id="Rc3fa6b15e4484a90"/>
    <p:sldId xmlns:r="http://schemas.openxmlformats.org/officeDocument/2006/relationships" id="262" r:id="R746f1d52cb364e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60f3d6ebb45e4" /><Relationship Type="http://schemas.openxmlformats.org/officeDocument/2006/relationships/slide" Target="/ppt/slides/slide1.xml" Id="Rc6692778cbb64a62" /><Relationship Type="http://schemas.openxmlformats.org/officeDocument/2006/relationships/slide" Target="/ppt/slides/slide2.xml" Id="R6d3c6c9659c74b8f" /><Relationship Type="http://schemas.openxmlformats.org/officeDocument/2006/relationships/slide" Target="/ppt/slides/slide3.xml" Id="Rd3808415b0fd43ec" /><Relationship Type="http://schemas.openxmlformats.org/officeDocument/2006/relationships/slide" Target="/ppt/slides/slide4.xml" Id="R2bac0da836ae4226" /><Relationship Type="http://schemas.openxmlformats.org/officeDocument/2006/relationships/slide" Target="/ppt/slides/slide5.xml" Id="R7511d63f43994a54" /><Relationship Type="http://schemas.openxmlformats.org/officeDocument/2006/relationships/slide" Target="/ppt/slides/slide6.xml" Id="Rc3fa6b15e4484a90" /><Relationship Type="http://schemas.openxmlformats.org/officeDocument/2006/relationships/slide" Target="/ppt/slides/slide7.xml" Id="R746f1d52cb364e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15101963f4f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1ba08ff7147bf" /><Relationship Type="http://schemas.openxmlformats.org/officeDocument/2006/relationships/theme" Target="/ppt/slideMasters/theme/theme1.xml" Id="Rcb8393ac4adc4a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81ba08ff7147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6c465c2564a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d66f948af4b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feb218a294e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4382b9a564a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d69b1d4fd4e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c263c29de42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94377920f4d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