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2b8d45b3d243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d31eb423274bdf"/>
  </p:sldMasterIdLst>
  <p:sldIdLst>
    <p:sldId xmlns:r="http://schemas.openxmlformats.org/officeDocument/2006/relationships" id="256" r:id="R85d26441095c4827"/>
    <p:sldId xmlns:r="http://schemas.openxmlformats.org/officeDocument/2006/relationships" id="257" r:id="R17aa4b16ad3d49f7"/>
    <p:sldId xmlns:r="http://schemas.openxmlformats.org/officeDocument/2006/relationships" id="258" r:id="Re85ea4da0cef4753"/>
    <p:sldId xmlns:r="http://schemas.openxmlformats.org/officeDocument/2006/relationships" id="259" r:id="R93c1aee61da74498"/>
    <p:sldId xmlns:r="http://schemas.openxmlformats.org/officeDocument/2006/relationships" id="260" r:id="R82ba2c3df24d4df3"/>
    <p:sldId xmlns:r="http://schemas.openxmlformats.org/officeDocument/2006/relationships" id="261" r:id="R1a71b74c03414a49"/>
    <p:sldId xmlns:r="http://schemas.openxmlformats.org/officeDocument/2006/relationships" id="262" r:id="Re5b532177eb843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d31eb423274bdf" /><Relationship Type="http://schemas.openxmlformats.org/officeDocument/2006/relationships/slide" Target="/ppt/slides/slide1.xml" Id="R85d26441095c4827" /><Relationship Type="http://schemas.openxmlformats.org/officeDocument/2006/relationships/slide" Target="/ppt/slides/slide2.xml" Id="R17aa4b16ad3d49f7" /><Relationship Type="http://schemas.openxmlformats.org/officeDocument/2006/relationships/slide" Target="/ppt/slides/slide3.xml" Id="Re85ea4da0cef4753" /><Relationship Type="http://schemas.openxmlformats.org/officeDocument/2006/relationships/slide" Target="/ppt/slides/slide4.xml" Id="R93c1aee61da74498" /><Relationship Type="http://schemas.openxmlformats.org/officeDocument/2006/relationships/slide" Target="/ppt/slides/slide5.xml" Id="R82ba2c3df24d4df3" /><Relationship Type="http://schemas.openxmlformats.org/officeDocument/2006/relationships/slide" Target="/ppt/slides/slide6.xml" Id="R1a71b74c03414a49" /><Relationship Type="http://schemas.openxmlformats.org/officeDocument/2006/relationships/slide" Target="/ppt/slides/slide7.xml" Id="Re5b532177eb843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1fc1600e864d1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ed4db487284e0b" /><Relationship Type="http://schemas.openxmlformats.org/officeDocument/2006/relationships/theme" Target="/ppt/slideMasters/theme/theme1.xml" Id="R91a77c29c9eb46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ed4db487284e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3bc7fd03914f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f065aadd7f49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f40efe56bb4c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4532e2490a48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b22a7b0bcd4d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98a64fe774401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bbc9facd7f4c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GRUNNARBEID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GRUNNARBEID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GRUNNARBEID ENTREPRENØR AS ble etablert [år] og holder til i Ranheim.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GRUNNARBEID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GRUNNARBEID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GRUNNARBEID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82 157 512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8 567 871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6 837 075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12 207 804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23 501 865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GRUNNARBEID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SINGSTAD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GRUNNARBEID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 Myhres veg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7055 Ranheim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926 819 240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GRUNNARBEID ENTREPRENØR AS</a:t>
            </a:r>
          </a:p>
        </p:txBody>
      </p:sp>
    </p:spTree>
  </p:cSld>
  <p:clrMapOvr>
    <a:masterClrMapping xmlns:a="http://schemas.openxmlformats.org/drawingml/2006/main"/>
  </p:clrMapOvr>
</p:sld>
</file>