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068e783984a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7dbb1bd234d52"/>
  </p:sldMasterIdLst>
  <p:sldIdLst>
    <p:sldId xmlns:r="http://schemas.openxmlformats.org/officeDocument/2006/relationships" id="256" r:id="R5b79bae124e845e1"/>
    <p:sldId xmlns:r="http://schemas.openxmlformats.org/officeDocument/2006/relationships" id="257" r:id="Rcbcd30efe1b2496c"/>
    <p:sldId xmlns:r="http://schemas.openxmlformats.org/officeDocument/2006/relationships" id="258" r:id="R3c3dc0a69fb34302"/>
    <p:sldId xmlns:r="http://schemas.openxmlformats.org/officeDocument/2006/relationships" id="259" r:id="R902d129e8cbe4d82"/>
    <p:sldId xmlns:r="http://schemas.openxmlformats.org/officeDocument/2006/relationships" id="260" r:id="Re17d219078c94e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7dbb1bd234d52" /><Relationship Type="http://schemas.openxmlformats.org/officeDocument/2006/relationships/slide" Target="/ppt/slides/slide1.xml" Id="R5b79bae124e845e1" /><Relationship Type="http://schemas.openxmlformats.org/officeDocument/2006/relationships/slide" Target="/ppt/slides/slide2.xml" Id="Rcbcd30efe1b2496c" /><Relationship Type="http://schemas.openxmlformats.org/officeDocument/2006/relationships/slide" Target="/ppt/slides/slide3.xml" Id="R3c3dc0a69fb34302" /><Relationship Type="http://schemas.openxmlformats.org/officeDocument/2006/relationships/slide" Target="/ppt/slides/slide4.xml" Id="R902d129e8cbe4d82" /><Relationship Type="http://schemas.openxmlformats.org/officeDocument/2006/relationships/slide" Target="/ppt/slides/slide5.xml" Id="Re17d219078c94e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cb2ead26b4b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c6a78e4564d2b" /><Relationship Type="http://schemas.openxmlformats.org/officeDocument/2006/relationships/theme" Target="/ppt/slideMasters/theme/theme1.xml" Id="R123bf884666841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0c6a78e4564d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e5ade68ca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d2387558d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13ce1ce6e4e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ceaa9798c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5e6723bda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FORRESTAD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FORRESTAD MASKIN ble etablert [år] og holder til i Svingvoll.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Kampavegen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2652 Svingvoll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926 822 632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