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c2c9d30b924c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67fbfffc68444f"/>
  </p:sldMasterIdLst>
  <p:sldIdLst>
    <p:sldId xmlns:r="http://schemas.openxmlformats.org/officeDocument/2006/relationships" id="256" r:id="R6cf9bb9c99044b07"/>
    <p:sldId xmlns:r="http://schemas.openxmlformats.org/officeDocument/2006/relationships" id="257" r:id="Rcbd97cdffa9f4acb"/>
    <p:sldId xmlns:r="http://schemas.openxmlformats.org/officeDocument/2006/relationships" id="258" r:id="R9e2e861f2b83486f"/>
    <p:sldId xmlns:r="http://schemas.openxmlformats.org/officeDocument/2006/relationships" id="259" r:id="R3e7ef994bd7342c9"/>
    <p:sldId xmlns:r="http://schemas.openxmlformats.org/officeDocument/2006/relationships" id="260" r:id="R38c9d1aa922f44d0"/>
    <p:sldId xmlns:r="http://schemas.openxmlformats.org/officeDocument/2006/relationships" id="261" r:id="Rd05eff66236f49f8"/>
    <p:sldId xmlns:r="http://schemas.openxmlformats.org/officeDocument/2006/relationships" id="262" r:id="R013eae85c88d4c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7fbfffc68444f" /><Relationship Type="http://schemas.openxmlformats.org/officeDocument/2006/relationships/slide" Target="/ppt/slides/slide1.xml" Id="R6cf9bb9c99044b07" /><Relationship Type="http://schemas.openxmlformats.org/officeDocument/2006/relationships/slide" Target="/ppt/slides/slide2.xml" Id="Rcbd97cdffa9f4acb" /><Relationship Type="http://schemas.openxmlformats.org/officeDocument/2006/relationships/slide" Target="/ppt/slides/slide3.xml" Id="R9e2e861f2b83486f" /><Relationship Type="http://schemas.openxmlformats.org/officeDocument/2006/relationships/slide" Target="/ppt/slides/slide4.xml" Id="R3e7ef994bd7342c9" /><Relationship Type="http://schemas.openxmlformats.org/officeDocument/2006/relationships/slide" Target="/ppt/slides/slide5.xml" Id="R38c9d1aa922f44d0" /><Relationship Type="http://schemas.openxmlformats.org/officeDocument/2006/relationships/slide" Target="/ppt/slides/slide6.xml" Id="Rd05eff66236f49f8" /><Relationship Type="http://schemas.openxmlformats.org/officeDocument/2006/relationships/slide" Target="/ppt/slides/slide7.xml" Id="R013eae85c88d4c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8b4cc16a449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6968ccf154dea" /><Relationship Type="http://schemas.openxmlformats.org/officeDocument/2006/relationships/theme" Target="/ppt/slideMasters/theme/theme1.xml" Id="Re9a171b3012b40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66968ccf154d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fd2047f0646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b23a85e964a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a4fb6005347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d8d4559d7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8970562c543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5547a10f84d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33af4556348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COWARD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COWARD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614 018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COWARD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vei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926 824 929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