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9fe6b5fdcc47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2f28b39d34989"/>
  </p:sldMasterIdLst>
  <p:sldIdLst>
    <p:sldId xmlns:r="http://schemas.openxmlformats.org/officeDocument/2006/relationships" id="256" r:id="Rc9f1237adaaa42ea"/>
    <p:sldId xmlns:r="http://schemas.openxmlformats.org/officeDocument/2006/relationships" id="257" r:id="R3c192eae4f6e4cf7"/>
    <p:sldId xmlns:r="http://schemas.openxmlformats.org/officeDocument/2006/relationships" id="258" r:id="R4679d4d4c4b044cd"/>
    <p:sldId xmlns:r="http://schemas.openxmlformats.org/officeDocument/2006/relationships" id="259" r:id="R149f27da7e374dec"/>
    <p:sldId xmlns:r="http://schemas.openxmlformats.org/officeDocument/2006/relationships" id="260" r:id="Rcecadbfaa9ea4f45"/>
    <p:sldId xmlns:r="http://schemas.openxmlformats.org/officeDocument/2006/relationships" id="261" r:id="R87e2d3f0e9a54ffc"/>
    <p:sldId xmlns:r="http://schemas.openxmlformats.org/officeDocument/2006/relationships" id="262" r:id="Rc55e97d7e2e7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2f28b39d34989" /><Relationship Type="http://schemas.openxmlformats.org/officeDocument/2006/relationships/slide" Target="/ppt/slides/slide1.xml" Id="Rc9f1237adaaa42ea" /><Relationship Type="http://schemas.openxmlformats.org/officeDocument/2006/relationships/slide" Target="/ppt/slides/slide2.xml" Id="R3c192eae4f6e4cf7" /><Relationship Type="http://schemas.openxmlformats.org/officeDocument/2006/relationships/slide" Target="/ppt/slides/slide3.xml" Id="R4679d4d4c4b044cd" /><Relationship Type="http://schemas.openxmlformats.org/officeDocument/2006/relationships/slide" Target="/ppt/slides/slide4.xml" Id="R149f27da7e374dec" /><Relationship Type="http://schemas.openxmlformats.org/officeDocument/2006/relationships/slide" Target="/ppt/slides/slide5.xml" Id="Rcecadbfaa9ea4f45" /><Relationship Type="http://schemas.openxmlformats.org/officeDocument/2006/relationships/slide" Target="/ppt/slides/slide6.xml" Id="R87e2d3f0e9a54ffc" /><Relationship Type="http://schemas.openxmlformats.org/officeDocument/2006/relationships/slide" Target="/ppt/slides/slide7.xml" Id="Rc55e97d7e2e7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12a635510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e87ee06c8482e" /><Relationship Type="http://schemas.openxmlformats.org/officeDocument/2006/relationships/theme" Target="/ppt/slideMasters/theme/theme1.xml" Id="R4d5a146f36db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ae87ee06c8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6ea125cdd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f51a0233d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27830f9294e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f1b15f9734f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c14aa32c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603a980aa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a7485b94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