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948a1c409546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d2998584714187"/>
  </p:sldMasterIdLst>
  <p:sldIdLst>
    <p:sldId xmlns:r="http://schemas.openxmlformats.org/officeDocument/2006/relationships" id="256" r:id="R8b519e8cedd34392"/>
    <p:sldId xmlns:r="http://schemas.openxmlformats.org/officeDocument/2006/relationships" id="257" r:id="Rccaf8f9a269b4d24"/>
    <p:sldId xmlns:r="http://schemas.openxmlformats.org/officeDocument/2006/relationships" id="258" r:id="Rbc170b1734a149c4"/>
    <p:sldId xmlns:r="http://schemas.openxmlformats.org/officeDocument/2006/relationships" id="259" r:id="Ra8b20f012bdd4dc4"/>
    <p:sldId xmlns:r="http://schemas.openxmlformats.org/officeDocument/2006/relationships" id="260" r:id="Rc9aca90a08a64cac"/>
    <p:sldId xmlns:r="http://schemas.openxmlformats.org/officeDocument/2006/relationships" id="261" r:id="R9c0e0278d89c43d7"/>
    <p:sldId xmlns:r="http://schemas.openxmlformats.org/officeDocument/2006/relationships" id="262" r:id="Rc82f2529a14a4e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d2998584714187" /><Relationship Type="http://schemas.openxmlformats.org/officeDocument/2006/relationships/slide" Target="/ppt/slides/slide1.xml" Id="R8b519e8cedd34392" /><Relationship Type="http://schemas.openxmlformats.org/officeDocument/2006/relationships/slide" Target="/ppt/slides/slide2.xml" Id="Rccaf8f9a269b4d24" /><Relationship Type="http://schemas.openxmlformats.org/officeDocument/2006/relationships/slide" Target="/ppt/slides/slide3.xml" Id="Rbc170b1734a149c4" /><Relationship Type="http://schemas.openxmlformats.org/officeDocument/2006/relationships/slide" Target="/ppt/slides/slide4.xml" Id="Ra8b20f012bdd4dc4" /><Relationship Type="http://schemas.openxmlformats.org/officeDocument/2006/relationships/slide" Target="/ppt/slides/slide5.xml" Id="Rc9aca90a08a64cac" /><Relationship Type="http://schemas.openxmlformats.org/officeDocument/2006/relationships/slide" Target="/ppt/slides/slide6.xml" Id="R9c0e0278d89c43d7" /><Relationship Type="http://schemas.openxmlformats.org/officeDocument/2006/relationships/slide" Target="/ppt/slides/slide7.xml" Id="Rc82f2529a14a4e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9b458ca8564c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85243a28d45e2" /><Relationship Type="http://schemas.openxmlformats.org/officeDocument/2006/relationships/theme" Target="/ppt/slideMasters/theme/theme1.xml" Id="R7a94e5d6c20d40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e85243a28d45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9f3192b6540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516824f0a47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c0cc7f5604c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70a0b4e1146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9158522fe49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4186a27d546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b23fa86934a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BERGTEKNIK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7 560 309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−791 115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−6 849 380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187 159 505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324 167 537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Weldings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926 828 673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