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95f7cc0f2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a630a55594695"/>
  </p:sldMasterIdLst>
  <p:sldIdLst>
    <p:sldId xmlns:r="http://schemas.openxmlformats.org/officeDocument/2006/relationships" id="256" r:id="R41eee324f95d46ec"/>
    <p:sldId xmlns:r="http://schemas.openxmlformats.org/officeDocument/2006/relationships" id="257" r:id="Rfb12a924d3904447"/>
    <p:sldId xmlns:r="http://schemas.openxmlformats.org/officeDocument/2006/relationships" id="258" r:id="R539013e82cb14cfb"/>
    <p:sldId xmlns:r="http://schemas.openxmlformats.org/officeDocument/2006/relationships" id="259" r:id="Rcb629830bec0460b"/>
    <p:sldId xmlns:r="http://schemas.openxmlformats.org/officeDocument/2006/relationships" id="260" r:id="R3c45a296c04545f5"/>
    <p:sldId xmlns:r="http://schemas.openxmlformats.org/officeDocument/2006/relationships" id="261" r:id="R6e170797bf754f23"/>
    <p:sldId xmlns:r="http://schemas.openxmlformats.org/officeDocument/2006/relationships" id="262" r:id="Rbad6d1e35cca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630a55594695" /><Relationship Type="http://schemas.openxmlformats.org/officeDocument/2006/relationships/slide" Target="/ppt/slides/slide1.xml" Id="R41eee324f95d46ec" /><Relationship Type="http://schemas.openxmlformats.org/officeDocument/2006/relationships/slide" Target="/ppt/slides/slide2.xml" Id="Rfb12a924d3904447" /><Relationship Type="http://schemas.openxmlformats.org/officeDocument/2006/relationships/slide" Target="/ppt/slides/slide3.xml" Id="R539013e82cb14cfb" /><Relationship Type="http://schemas.openxmlformats.org/officeDocument/2006/relationships/slide" Target="/ppt/slides/slide4.xml" Id="Rcb629830bec0460b" /><Relationship Type="http://schemas.openxmlformats.org/officeDocument/2006/relationships/slide" Target="/ppt/slides/slide5.xml" Id="R3c45a296c04545f5" /><Relationship Type="http://schemas.openxmlformats.org/officeDocument/2006/relationships/slide" Target="/ppt/slides/slide6.xml" Id="R6e170797bf754f23" /><Relationship Type="http://schemas.openxmlformats.org/officeDocument/2006/relationships/slide" Target="/ppt/slides/slide7.xml" Id="Rbad6d1e35cca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9a4164b02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ef4ad5b514bbd" /><Relationship Type="http://schemas.openxmlformats.org/officeDocument/2006/relationships/theme" Target="/ppt/slideMasters/theme/theme1.xml" Id="R5e65ba9efb89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ef4ad5b51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e70aee150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0d63e1a7f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273d0966d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63ff4e30344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296296a85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5e6c4cdf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b462331fd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 TORGERSEN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 TORGERSEN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3 817 240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BJØRGUM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