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f0f110032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96f1fd0c54fff"/>
  </p:sldMasterIdLst>
  <p:sldIdLst>
    <p:sldId xmlns:r="http://schemas.openxmlformats.org/officeDocument/2006/relationships" id="256" r:id="Rcde830f620dd410a"/>
    <p:sldId xmlns:r="http://schemas.openxmlformats.org/officeDocument/2006/relationships" id="257" r:id="R23869a56f0b84fde"/>
    <p:sldId xmlns:r="http://schemas.openxmlformats.org/officeDocument/2006/relationships" id="258" r:id="R2f616c2e04b04211"/>
    <p:sldId xmlns:r="http://schemas.openxmlformats.org/officeDocument/2006/relationships" id="259" r:id="R2c0822284c284277"/>
    <p:sldId xmlns:r="http://schemas.openxmlformats.org/officeDocument/2006/relationships" id="260" r:id="Rc60ab5847bed443b"/>
    <p:sldId xmlns:r="http://schemas.openxmlformats.org/officeDocument/2006/relationships" id="261" r:id="R992d828adc224745"/>
    <p:sldId xmlns:r="http://schemas.openxmlformats.org/officeDocument/2006/relationships" id="262" r:id="Re587ffe2647f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96f1fd0c54fff" /><Relationship Type="http://schemas.openxmlformats.org/officeDocument/2006/relationships/slide" Target="/ppt/slides/slide1.xml" Id="Rcde830f620dd410a" /><Relationship Type="http://schemas.openxmlformats.org/officeDocument/2006/relationships/slide" Target="/ppt/slides/slide2.xml" Id="R23869a56f0b84fde" /><Relationship Type="http://schemas.openxmlformats.org/officeDocument/2006/relationships/slide" Target="/ppt/slides/slide3.xml" Id="R2f616c2e04b04211" /><Relationship Type="http://schemas.openxmlformats.org/officeDocument/2006/relationships/slide" Target="/ppt/slides/slide4.xml" Id="R2c0822284c284277" /><Relationship Type="http://schemas.openxmlformats.org/officeDocument/2006/relationships/slide" Target="/ppt/slides/slide5.xml" Id="Rc60ab5847bed443b" /><Relationship Type="http://schemas.openxmlformats.org/officeDocument/2006/relationships/slide" Target="/ppt/slides/slide6.xml" Id="R992d828adc224745" /><Relationship Type="http://schemas.openxmlformats.org/officeDocument/2006/relationships/slide" Target="/ppt/slides/slide7.xml" Id="Re587ffe2647f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d39b0835547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bad245334e49" /><Relationship Type="http://schemas.openxmlformats.org/officeDocument/2006/relationships/theme" Target="/ppt/slideMasters/theme/theme1.xml" Id="R4af323d45edd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3bad245334e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5b230f0441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1fdaf29c6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1426067f4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7055f896d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cd01b9c74b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b4500ec2c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84ed337049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