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6bef6fa90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aef84e641475c"/>
  </p:sldMasterIdLst>
  <p:sldIdLst>
    <p:sldId xmlns:r="http://schemas.openxmlformats.org/officeDocument/2006/relationships" id="256" r:id="Ra02120039a30448c"/>
    <p:sldId xmlns:r="http://schemas.openxmlformats.org/officeDocument/2006/relationships" id="257" r:id="Rcf970fa6a6494316"/>
    <p:sldId xmlns:r="http://schemas.openxmlformats.org/officeDocument/2006/relationships" id="258" r:id="Rdfd291b8622f476b"/>
    <p:sldId xmlns:r="http://schemas.openxmlformats.org/officeDocument/2006/relationships" id="259" r:id="R87662631bafe4543"/>
    <p:sldId xmlns:r="http://schemas.openxmlformats.org/officeDocument/2006/relationships" id="260" r:id="Rb4cafe98d5924ecd"/>
    <p:sldId xmlns:r="http://schemas.openxmlformats.org/officeDocument/2006/relationships" id="261" r:id="R4e8ecf6265be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aef84e641475c" /><Relationship Type="http://schemas.openxmlformats.org/officeDocument/2006/relationships/slide" Target="/ppt/slides/slide1.xml" Id="Ra02120039a30448c" /><Relationship Type="http://schemas.openxmlformats.org/officeDocument/2006/relationships/slide" Target="/ppt/slides/slide2.xml" Id="Rcf970fa6a6494316" /><Relationship Type="http://schemas.openxmlformats.org/officeDocument/2006/relationships/slide" Target="/ppt/slides/slide3.xml" Id="Rdfd291b8622f476b" /><Relationship Type="http://schemas.openxmlformats.org/officeDocument/2006/relationships/slide" Target="/ppt/slides/slide4.xml" Id="R87662631bafe4543" /><Relationship Type="http://schemas.openxmlformats.org/officeDocument/2006/relationships/slide" Target="/ppt/slides/slide5.xml" Id="Rb4cafe98d5924ecd" /><Relationship Type="http://schemas.openxmlformats.org/officeDocument/2006/relationships/slide" Target="/ppt/slides/slide6.xml" Id="R4e8ecf6265be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f9918ec024c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6557898bb4f9f" /><Relationship Type="http://schemas.openxmlformats.org/officeDocument/2006/relationships/theme" Target="/ppt/slideMasters/theme/theme1.xml" Id="R9ff3ad45d48b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6557898bb4f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9f733ae61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21c4a311d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9e1a61846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791b1388d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78016503d46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f8d074a97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