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e742a109f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20d6ae9434112"/>
  </p:sldMasterIdLst>
  <p:sldIdLst>
    <p:sldId xmlns:r="http://schemas.openxmlformats.org/officeDocument/2006/relationships" id="256" r:id="R2431699062e24e4f"/>
    <p:sldId xmlns:r="http://schemas.openxmlformats.org/officeDocument/2006/relationships" id="257" r:id="R002ff7afa3ad49cc"/>
    <p:sldId xmlns:r="http://schemas.openxmlformats.org/officeDocument/2006/relationships" id="258" r:id="Ra9e5146fe9194120"/>
    <p:sldId xmlns:r="http://schemas.openxmlformats.org/officeDocument/2006/relationships" id="259" r:id="Rc0945000a4a54b39"/>
    <p:sldId xmlns:r="http://schemas.openxmlformats.org/officeDocument/2006/relationships" id="260" r:id="Rca8f03788b41452b"/>
    <p:sldId xmlns:r="http://schemas.openxmlformats.org/officeDocument/2006/relationships" id="261" r:id="Rd0280d9a6f414a7f"/>
    <p:sldId xmlns:r="http://schemas.openxmlformats.org/officeDocument/2006/relationships" id="262" r:id="R0b8bf57372c2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20d6ae9434112" /><Relationship Type="http://schemas.openxmlformats.org/officeDocument/2006/relationships/slide" Target="/ppt/slides/slide1.xml" Id="R2431699062e24e4f" /><Relationship Type="http://schemas.openxmlformats.org/officeDocument/2006/relationships/slide" Target="/ppt/slides/slide2.xml" Id="R002ff7afa3ad49cc" /><Relationship Type="http://schemas.openxmlformats.org/officeDocument/2006/relationships/slide" Target="/ppt/slides/slide3.xml" Id="Ra9e5146fe9194120" /><Relationship Type="http://schemas.openxmlformats.org/officeDocument/2006/relationships/slide" Target="/ppt/slides/slide4.xml" Id="Rc0945000a4a54b39" /><Relationship Type="http://schemas.openxmlformats.org/officeDocument/2006/relationships/slide" Target="/ppt/slides/slide5.xml" Id="Rca8f03788b41452b" /><Relationship Type="http://schemas.openxmlformats.org/officeDocument/2006/relationships/slide" Target="/ppt/slides/slide6.xml" Id="Rd0280d9a6f414a7f" /><Relationship Type="http://schemas.openxmlformats.org/officeDocument/2006/relationships/slide" Target="/ppt/slides/slide7.xml" Id="R0b8bf57372c2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65f92ebd9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8ff84d304564" /><Relationship Type="http://schemas.openxmlformats.org/officeDocument/2006/relationships/theme" Target="/ppt/slideMasters/theme/theme1.xml" Id="R74299b2e0a31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58ff84d30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cbbff6e2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d1e54bb99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74c2d7f07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87abb7386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995dcb9fc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d76b39eed42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7f313660e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