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7205842e9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7008889334e99"/>
  </p:sldMasterIdLst>
  <p:sldIdLst>
    <p:sldId xmlns:r="http://schemas.openxmlformats.org/officeDocument/2006/relationships" id="256" r:id="R37b3c1fe3f2944dd"/>
    <p:sldId xmlns:r="http://schemas.openxmlformats.org/officeDocument/2006/relationships" id="257" r:id="R5de8ef4bae674d83"/>
    <p:sldId xmlns:r="http://schemas.openxmlformats.org/officeDocument/2006/relationships" id="258" r:id="R0e34c0fcc76341c7"/>
    <p:sldId xmlns:r="http://schemas.openxmlformats.org/officeDocument/2006/relationships" id="259" r:id="Rad7b34fdde8b4491"/>
    <p:sldId xmlns:r="http://schemas.openxmlformats.org/officeDocument/2006/relationships" id="260" r:id="R8ae2e33d9eb64348"/>
    <p:sldId xmlns:r="http://schemas.openxmlformats.org/officeDocument/2006/relationships" id="261" r:id="R9cf720978ad44e76"/>
    <p:sldId xmlns:r="http://schemas.openxmlformats.org/officeDocument/2006/relationships" id="262" r:id="R85cd1bbc26e6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7008889334e99" /><Relationship Type="http://schemas.openxmlformats.org/officeDocument/2006/relationships/slide" Target="/ppt/slides/slide1.xml" Id="R37b3c1fe3f2944dd" /><Relationship Type="http://schemas.openxmlformats.org/officeDocument/2006/relationships/slide" Target="/ppt/slides/slide2.xml" Id="R5de8ef4bae674d83" /><Relationship Type="http://schemas.openxmlformats.org/officeDocument/2006/relationships/slide" Target="/ppt/slides/slide3.xml" Id="R0e34c0fcc76341c7" /><Relationship Type="http://schemas.openxmlformats.org/officeDocument/2006/relationships/slide" Target="/ppt/slides/slide4.xml" Id="Rad7b34fdde8b4491" /><Relationship Type="http://schemas.openxmlformats.org/officeDocument/2006/relationships/slide" Target="/ppt/slides/slide5.xml" Id="R8ae2e33d9eb64348" /><Relationship Type="http://schemas.openxmlformats.org/officeDocument/2006/relationships/slide" Target="/ppt/slides/slide6.xml" Id="R9cf720978ad44e76" /><Relationship Type="http://schemas.openxmlformats.org/officeDocument/2006/relationships/slide" Target="/ppt/slides/slide7.xml" Id="R85cd1bbc26e6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0691831e4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3968438b2463c" /><Relationship Type="http://schemas.openxmlformats.org/officeDocument/2006/relationships/theme" Target="/ppt/slideMasters/theme/theme1.xml" Id="R80f49be80869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3968438b2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125a017d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93c51f852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acfbcb64a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7f1654bad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e82622afa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f6872e95940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ddc452542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NORÉN CHRISTOFFER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Norén, Frøyas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926 850 385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