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0df802c9874b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7d08523b0f4a72"/>
  </p:sldMasterIdLst>
  <p:sldIdLst>
    <p:sldId xmlns:r="http://schemas.openxmlformats.org/officeDocument/2006/relationships" id="256" r:id="R4922cae01e6c4e38"/>
    <p:sldId xmlns:r="http://schemas.openxmlformats.org/officeDocument/2006/relationships" id="257" r:id="Rec1349db5d9a4835"/>
    <p:sldId xmlns:r="http://schemas.openxmlformats.org/officeDocument/2006/relationships" id="258" r:id="R8b60a5e7a6144b03"/>
    <p:sldId xmlns:r="http://schemas.openxmlformats.org/officeDocument/2006/relationships" id="259" r:id="Ra800da6a4cc4484f"/>
    <p:sldId xmlns:r="http://schemas.openxmlformats.org/officeDocument/2006/relationships" id="260" r:id="Rfe7b97a079414578"/>
    <p:sldId xmlns:r="http://schemas.openxmlformats.org/officeDocument/2006/relationships" id="261" r:id="R46aa47019e754768"/>
    <p:sldId xmlns:r="http://schemas.openxmlformats.org/officeDocument/2006/relationships" id="262" r:id="R8dcef4df1af341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d08523b0f4a72" /><Relationship Type="http://schemas.openxmlformats.org/officeDocument/2006/relationships/slide" Target="/ppt/slides/slide1.xml" Id="R4922cae01e6c4e38" /><Relationship Type="http://schemas.openxmlformats.org/officeDocument/2006/relationships/slide" Target="/ppt/slides/slide2.xml" Id="Rec1349db5d9a4835" /><Relationship Type="http://schemas.openxmlformats.org/officeDocument/2006/relationships/slide" Target="/ppt/slides/slide3.xml" Id="R8b60a5e7a6144b03" /><Relationship Type="http://schemas.openxmlformats.org/officeDocument/2006/relationships/slide" Target="/ppt/slides/slide4.xml" Id="Ra800da6a4cc4484f" /><Relationship Type="http://schemas.openxmlformats.org/officeDocument/2006/relationships/slide" Target="/ppt/slides/slide5.xml" Id="Rfe7b97a079414578" /><Relationship Type="http://schemas.openxmlformats.org/officeDocument/2006/relationships/slide" Target="/ppt/slides/slide6.xml" Id="R46aa47019e754768" /><Relationship Type="http://schemas.openxmlformats.org/officeDocument/2006/relationships/slide" Target="/ppt/slides/slide7.xml" Id="R8dcef4df1af341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ea301cad640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e49639bce4fbe" /><Relationship Type="http://schemas.openxmlformats.org/officeDocument/2006/relationships/theme" Target="/ppt/slideMasters/theme/theme1.xml" Id="R6ba51d815d1048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5e49639bce4f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2200cbd6f47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392c5361343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2a3e0b30a46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0da03b68f44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438efd65e45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65bd3d2c64a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091a2bc5d41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4 494 049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4 494 049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ÅGE KITTELSEN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