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661193c3344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211208d7940f9"/>
  </p:sldMasterIdLst>
  <p:sldIdLst>
    <p:sldId xmlns:r="http://schemas.openxmlformats.org/officeDocument/2006/relationships" id="256" r:id="Rcc29d5ce5d39419a"/>
    <p:sldId xmlns:r="http://schemas.openxmlformats.org/officeDocument/2006/relationships" id="257" r:id="Rfacf7d55a47c4c6f"/>
    <p:sldId xmlns:r="http://schemas.openxmlformats.org/officeDocument/2006/relationships" id="258" r:id="R19993f563a76422f"/>
    <p:sldId xmlns:r="http://schemas.openxmlformats.org/officeDocument/2006/relationships" id="259" r:id="Rd33372168f684658"/>
    <p:sldId xmlns:r="http://schemas.openxmlformats.org/officeDocument/2006/relationships" id="260" r:id="Ra1261cadc74047ff"/>
    <p:sldId xmlns:r="http://schemas.openxmlformats.org/officeDocument/2006/relationships" id="261" r:id="Rcbddf38ae5b04de1"/>
    <p:sldId xmlns:r="http://schemas.openxmlformats.org/officeDocument/2006/relationships" id="262" r:id="R1270850cfc9d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211208d7940f9" /><Relationship Type="http://schemas.openxmlformats.org/officeDocument/2006/relationships/slide" Target="/ppt/slides/slide1.xml" Id="Rcc29d5ce5d39419a" /><Relationship Type="http://schemas.openxmlformats.org/officeDocument/2006/relationships/slide" Target="/ppt/slides/slide2.xml" Id="Rfacf7d55a47c4c6f" /><Relationship Type="http://schemas.openxmlformats.org/officeDocument/2006/relationships/slide" Target="/ppt/slides/slide3.xml" Id="R19993f563a76422f" /><Relationship Type="http://schemas.openxmlformats.org/officeDocument/2006/relationships/slide" Target="/ppt/slides/slide4.xml" Id="Rd33372168f684658" /><Relationship Type="http://schemas.openxmlformats.org/officeDocument/2006/relationships/slide" Target="/ppt/slides/slide5.xml" Id="Ra1261cadc74047ff" /><Relationship Type="http://schemas.openxmlformats.org/officeDocument/2006/relationships/slide" Target="/ppt/slides/slide6.xml" Id="Rcbddf38ae5b04de1" /><Relationship Type="http://schemas.openxmlformats.org/officeDocument/2006/relationships/slide" Target="/ppt/slides/slide7.xml" Id="R1270850cfc9d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d4a4e1eea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082e81ce94d59" /><Relationship Type="http://schemas.openxmlformats.org/officeDocument/2006/relationships/theme" Target="/ppt/slideMasters/theme/theme1.xml" Id="R7c8a4d83db00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082e81ce94d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30956e2a6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ec257d656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9f031268a4a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dc0f6af0743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c1a18ba9445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635f168914b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b41c776fd48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