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3dfc8e283146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a1292532cb4272"/>
  </p:sldMasterIdLst>
  <p:sldIdLst>
    <p:sldId xmlns:r="http://schemas.openxmlformats.org/officeDocument/2006/relationships" id="256" r:id="Rcfa3b5fd589349e9"/>
    <p:sldId xmlns:r="http://schemas.openxmlformats.org/officeDocument/2006/relationships" id="257" r:id="R2c1fc1731af34245"/>
    <p:sldId xmlns:r="http://schemas.openxmlformats.org/officeDocument/2006/relationships" id="258" r:id="R7afe0de6b9554860"/>
    <p:sldId xmlns:r="http://schemas.openxmlformats.org/officeDocument/2006/relationships" id="259" r:id="Rc787fe7194e54bbc"/>
    <p:sldId xmlns:r="http://schemas.openxmlformats.org/officeDocument/2006/relationships" id="260" r:id="Rbd75be97c0184051"/>
    <p:sldId xmlns:r="http://schemas.openxmlformats.org/officeDocument/2006/relationships" id="261" r:id="Raf3ec414958647a4"/>
    <p:sldId xmlns:r="http://schemas.openxmlformats.org/officeDocument/2006/relationships" id="262" r:id="Rc6091b3f5c56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1292532cb4272" /><Relationship Type="http://schemas.openxmlformats.org/officeDocument/2006/relationships/slide" Target="/ppt/slides/slide1.xml" Id="Rcfa3b5fd589349e9" /><Relationship Type="http://schemas.openxmlformats.org/officeDocument/2006/relationships/slide" Target="/ppt/slides/slide2.xml" Id="R2c1fc1731af34245" /><Relationship Type="http://schemas.openxmlformats.org/officeDocument/2006/relationships/slide" Target="/ppt/slides/slide3.xml" Id="R7afe0de6b9554860" /><Relationship Type="http://schemas.openxmlformats.org/officeDocument/2006/relationships/slide" Target="/ppt/slides/slide4.xml" Id="Rc787fe7194e54bbc" /><Relationship Type="http://schemas.openxmlformats.org/officeDocument/2006/relationships/slide" Target="/ppt/slides/slide5.xml" Id="Rbd75be97c0184051" /><Relationship Type="http://schemas.openxmlformats.org/officeDocument/2006/relationships/slide" Target="/ppt/slides/slide6.xml" Id="Raf3ec414958647a4" /><Relationship Type="http://schemas.openxmlformats.org/officeDocument/2006/relationships/slide" Target="/ppt/slides/slide7.xml" Id="Rc6091b3f5c56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90e8278d9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2fb7bce3546f9" /><Relationship Type="http://schemas.openxmlformats.org/officeDocument/2006/relationships/theme" Target="/ppt/slideMasters/theme/theme1.xml" Id="Rebc36705e5164c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e2fb7bce3546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b893aabc04c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e03c3b2eb44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f43b9965844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d43fdbadf40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b029183654b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34540022342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fd6d5938a41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ENGHOL BYGG &amp;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ENGHOL BYGG &amp; FORVALTNING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7 741 004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 JAN ØYVIND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TRACHTE STINE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Øyvind Holan, Landskronaveien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