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222d4b080446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bf2a0e1534fcf"/>
  </p:sldMasterIdLst>
  <p:sldIdLst>
    <p:sldId xmlns:r="http://schemas.openxmlformats.org/officeDocument/2006/relationships" id="256" r:id="R95cac2a7424c4814"/>
    <p:sldId xmlns:r="http://schemas.openxmlformats.org/officeDocument/2006/relationships" id="257" r:id="R354d51321b0b4db1"/>
    <p:sldId xmlns:r="http://schemas.openxmlformats.org/officeDocument/2006/relationships" id="258" r:id="Red6ad9913af74684"/>
    <p:sldId xmlns:r="http://schemas.openxmlformats.org/officeDocument/2006/relationships" id="259" r:id="Ra1d90d342c5d4fca"/>
    <p:sldId xmlns:r="http://schemas.openxmlformats.org/officeDocument/2006/relationships" id="260" r:id="R16af38d4057e475e"/>
    <p:sldId xmlns:r="http://schemas.openxmlformats.org/officeDocument/2006/relationships" id="261" r:id="R5f83300bda0f48e7"/>
    <p:sldId xmlns:r="http://schemas.openxmlformats.org/officeDocument/2006/relationships" id="262" r:id="R48af0cad670648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bf2a0e1534fcf" /><Relationship Type="http://schemas.openxmlformats.org/officeDocument/2006/relationships/slide" Target="/ppt/slides/slide1.xml" Id="R95cac2a7424c4814" /><Relationship Type="http://schemas.openxmlformats.org/officeDocument/2006/relationships/slide" Target="/ppt/slides/slide2.xml" Id="R354d51321b0b4db1" /><Relationship Type="http://schemas.openxmlformats.org/officeDocument/2006/relationships/slide" Target="/ppt/slides/slide3.xml" Id="Red6ad9913af74684" /><Relationship Type="http://schemas.openxmlformats.org/officeDocument/2006/relationships/slide" Target="/ppt/slides/slide4.xml" Id="Ra1d90d342c5d4fca" /><Relationship Type="http://schemas.openxmlformats.org/officeDocument/2006/relationships/slide" Target="/ppt/slides/slide5.xml" Id="R16af38d4057e475e" /><Relationship Type="http://schemas.openxmlformats.org/officeDocument/2006/relationships/slide" Target="/ppt/slides/slide6.xml" Id="R5f83300bda0f48e7" /><Relationship Type="http://schemas.openxmlformats.org/officeDocument/2006/relationships/slide" Target="/ppt/slides/slide7.xml" Id="R48af0cad670648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4c7320ec84d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9011b68f14c7a" /><Relationship Type="http://schemas.openxmlformats.org/officeDocument/2006/relationships/theme" Target="/ppt/slideMasters/theme/theme1.xml" Id="R14ce4e77591c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c9011b68f14c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61c29dc8f45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de91fbbe34a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35165645843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538abc75f40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82a4d6b1e43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cb99f861c49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c8fd2322b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1 991 795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 ALBERT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Tunrappvegen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