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fa11d2bbf04f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2c8af3ac354efc"/>
  </p:sldMasterIdLst>
  <p:sldIdLst>
    <p:sldId xmlns:r="http://schemas.openxmlformats.org/officeDocument/2006/relationships" id="256" r:id="R1ef9d0795536415e"/>
    <p:sldId xmlns:r="http://schemas.openxmlformats.org/officeDocument/2006/relationships" id="257" r:id="Rc21fa461c9734cd2"/>
    <p:sldId xmlns:r="http://schemas.openxmlformats.org/officeDocument/2006/relationships" id="258" r:id="R02b3c5ab8e5c4b06"/>
    <p:sldId xmlns:r="http://schemas.openxmlformats.org/officeDocument/2006/relationships" id="259" r:id="R2c38c86c14824583"/>
    <p:sldId xmlns:r="http://schemas.openxmlformats.org/officeDocument/2006/relationships" id="260" r:id="Rf98d6c4ce83c4763"/>
    <p:sldId xmlns:r="http://schemas.openxmlformats.org/officeDocument/2006/relationships" id="261" r:id="Raa825cf0caae4b48"/>
    <p:sldId xmlns:r="http://schemas.openxmlformats.org/officeDocument/2006/relationships" id="262" r:id="R75b850fe7bd940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2c8af3ac354efc" /><Relationship Type="http://schemas.openxmlformats.org/officeDocument/2006/relationships/slide" Target="/ppt/slides/slide1.xml" Id="R1ef9d0795536415e" /><Relationship Type="http://schemas.openxmlformats.org/officeDocument/2006/relationships/slide" Target="/ppt/slides/slide2.xml" Id="Rc21fa461c9734cd2" /><Relationship Type="http://schemas.openxmlformats.org/officeDocument/2006/relationships/slide" Target="/ppt/slides/slide3.xml" Id="R02b3c5ab8e5c4b06" /><Relationship Type="http://schemas.openxmlformats.org/officeDocument/2006/relationships/slide" Target="/ppt/slides/slide4.xml" Id="R2c38c86c14824583" /><Relationship Type="http://schemas.openxmlformats.org/officeDocument/2006/relationships/slide" Target="/ppt/slides/slide5.xml" Id="Rf98d6c4ce83c4763" /><Relationship Type="http://schemas.openxmlformats.org/officeDocument/2006/relationships/slide" Target="/ppt/slides/slide6.xml" Id="Raa825cf0caae4b48" /><Relationship Type="http://schemas.openxmlformats.org/officeDocument/2006/relationships/slide" Target="/ppt/slides/slide7.xml" Id="R75b850fe7bd940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d7027c9f3d47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8ae96aca64058" /><Relationship Type="http://schemas.openxmlformats.org/officeDocument/2006/relationships/theme" Target="/ppt/slideMasters/theme/theme1.xml" Id="Rb3bdb0b04ed445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08ae96aca640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43d06704e4d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12755e3cd47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24d5de8b044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8d0773cfc4e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7332133e246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2f419756140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38be140534c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ASLAKSRUD COMMUNICATIONS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ASLAKSRUD COMMUNICATIONS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ASLAKSRUD COMMUNICATIONS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ASLAKSRUD COMMUNICATIONS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ASLAKSRUD COMMUNICATIONS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ASLAKSRUD COMMUNICATIONS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966 300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−193 251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−192 218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443 064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804 548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ASLAKSRUD COMMUNICATIONS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ASLAKSRUD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ASLAKSRUD COMMUNICATIONS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Camilla Aslaksrud, Balders gate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926 859 846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ASLAKSRUD COMMUNICATIONS AS</a:t>
            </a:r>
          </a:p>
        </p:txBody>
      </p:sp>
    </p:spTree>
  </p:cSld>
  <p:clrMapOvr>
    <a:masterClrMapping xmlns:a="http://schemas.openxmlformats.org/drawingml/2006/main"/>
  </p:clrMapOvr>
</p:sld>
</file>