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057b44cd634f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c670a8f28348fd"/>
  </p:sldMasterIdLst>
  <p:sldIdLst>
    <p:sldId xmlns:r="http://schemas.openxmlformats.org/officeDocument/2006/relationships" id="256" r:id="Rf1f2032f754b45ce"/>
    <p:sldId xmlns:r="http://schemas.openxmlformats.org/officeDocument/2006/relationships" id="257" r:id="R81f18912a18b4385"/>
    <p:sldId xmlns:r="http://schemas.openxmlformats.org/officeDocument/2006/relationships" id="258" r:id="Raf67952c9e2f44ea"/>
    <p:sldId xmlns:r="http://schemas.openxmlformats.org/officeDocument/2006/relationships" id="259" r:id="Rd7a5037cbb1845d5"/>
    <p:sldId xmlns:r="http://schemas.openxmlformats.org/officeDocument/2006/relationships" id="260" r:id="R2ed00cdbebbc49da"/>
    <p:sldId xmlns:r="http://schemas.openxmlformats.org/officeDocument/2006/relationships" id="261" r:id="R5dc7fd49687c41a4"/>
    <p:sldId xmlns:r="http://schemas.openxmlformats.org/officeDocument/2006/relationships" id="262" r:id="Ra4676c31aeda4e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c670a8f28348fd" /><Relationship Type="http://schemas.openxmlformats.org/officeDocument/2006/relationships/slide" Target="/ppt/slides/slide1.xml" Id="Rf1f2032f754b45ce" /><Relationship Type="http://schemas.openxmlformats.org/officeDocument/2006/relationships/slide" Target="/ppt/slides/slide2.xml" Id="R81f18912a18b4385" /><Relationship Type="http://schemas.openxmlformats.org/officeDocument/2006/relationships/slide" Target="/ppt/slides/slide3.xml" Id="Raf67952c9e2f44ea" /><Relationship Type="http://schemas.openxmlformats.org/officeDocument/2006/relationships/slide" Target="/ppt/slides/slide4.xml" Id="Rd7a5037cbb1845d5" /><Relationship Type="http://schemas.openxmlformats.org/officeDocument/2006/relationships/slide" Target="/ppt/slides/slide5.xml" Id="R2ed00cdbebbc49da" /><Relationship Type="http://schemas.openxmlformats.org/officeDocument/2006/relationships/slide" Target="/ppt/slides/slide6.xml" Id="R5dc7fd49687c41a4" /><Relationship Type="http://schemas.openxmlformats.org/officeDocument/2006/relationships/slide" Target="/ppt/slides/slide7.xml" Id="Ra4676c31aeda4e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988f2fea9d4a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03d2e8f1349c9" /><Relationship Type="http://schemas.openxmlformats.org/officeDocument/2006/relationships/theme" Target="/ppt/slideMasters/theme/theme1.xml" Id="Ra961a13feb0d4e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503d2e8f1349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e6f584b7641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1ff9be0424a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38ff5bdb94f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8f13c2a9140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bd8a3859042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c29ee4f4d4c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3db70750047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AVARN SECURITY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2 214 000 000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SANOK INVEST AS  –  19,9 %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FRITT ORD  –  18,8 %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WFW INVEST AS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NOMAD HOLDING AS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HOLDING AS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926 867 970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