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bc5099c6814f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4a54e2b4aa4824"/>
  </p:sldMasterIdLst>
  <p:sldIdLst>
    <p:sldId xmlns:r="http://schemas.openxmlformats.org/officeDocument/2006/relationships" id="256" r:id="Rdd81b3b43f6d4e46"/>
    <p:sldId xmlns:r="http://schemas.openxmlformats.org/officeDocument/2006/relationships" id="257" r:id="R20fbf6466b9a4027"/>
    <p:sldId xmlns:r="http://schemas.openxmlformats.org/officeDocument/2006/relationships" id="258" r:id="Rbad011c0dcc54274"/>
    <p:sldId xmlns:r="http://schemas.openxmlformats.org/officeDocument/2006/relationships" id="259" r:id="Rdd37caeba61d4010"/>
    <p:sldId xmlns:r="http://schemas.openxmlformats.org/officeDocument/2006/relationships" id="260" r:id="Rb81d50385ef2422f"/>
    <p:sldId xmlns:r="http://schemas.openxmlformats.org/officeDocument/2006/relationships" id="261" r:id="R40cc29c85b2c49a8"/>
    <p:sldId xmlns:r="http://schemas.openxmlformats.org/officeDocument/2006/relationships" id="262" r:id="Rc79982e509a643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4a54e2b4aa4824" /><Relationship Type="http://schemas.openxmlformats.org/officeDocument/2006/relationships/slide" Target="/ppt/slides/slide1.xml" Id="Rdd81b3b43f6d4e46" /><Relationship Type="http://schemas.openxmlformats.org/officeDocument/2006/relationships/slide" Target="/ppt/slides/slide2.xml" Id="R20fbf6466b9a4027" /><Relationship Type="http://schemas.openxmlformats.org/officeDocument/2006/relationships/slide" Target="/ppt/slides/slide3.xml" Id="Rbad011c0dcc54274" /><Relationship Type="http://schemas.openxmlformats.org/officeDocument/2006/relationships/slide" Target="/ppt/slides/slide4.xml" Id="Rdd37caeba61d4010" /><Relationship Type="http://schemas.openxmlformats.org/officeDocument/2006/relationships/slide" Target="/ppt/slides/slide5.xml" Id="Rb81d50385ef2422f" /><Relationship Type="http://schemas.openxmlformats.org/officeDocument/2006/relationships/slide" Target="/ppt/slides/slide6.xml" Id="R40cc29c85b2c49a8" /><Relationship Type="http://schemas.openxmlformats.org/officeDocument/2006/relationships/slide" Target="/ppt/slides/slide7.xml" Id="Rc79982e509a643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583f5138d343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a8239e1384393" /><Relationship Type="http://schemas.openxmlformats.org/officeDocument/2006/relationships/theme" Target="/ppt/slideMasters/theme/theme1.xml" Id="R204b07bd4a0f49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fa8239e13843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00bbcc21c4f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b416281be4a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2884c031764f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35e65a6f046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150ed9ed5b48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5535e67ce84c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343ebf19ac47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JOACIM MOEN VOLLE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JOACIM MOEN VOLLE AS ble etablert [år] og holder til i Vestnes.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540 117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896 891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VOLLE JOACIM MOEN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Skorgeneset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6390 Vestnes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926 868 608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