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5f6b1b32c4a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3aed4df454d99"/>
  </p:sldMasterIdLst>
  <p:sldIdLst>
    <p:sldId xmlns:r="http://schemas.openxmlformats.org/officeDocument/2006/relationships" id="256" r:id="R9ccb05e5467c446c"/>
    <p:sldId xmlns:r="http://schemas.openxmlformats.org/officeDocument/2006/relationships" id="257" r:id="R8867cf02e54f43d0"/>
    <p:sldId xmlns:r="http://schemas.openxmlformats.org/officeDocument/2006/relationships" id="258" r:id="R511f8f745b344497"/>
    <p:sldId xmlns:r="http://schemas.openxmlformats.org/officeDocument/2006/relationships" id="259" r:id="R2c97c1c0fa5d4a89"/>
    <p:sldId xmlns:r="http://schemas.openxmlformats.org/officeDocument/2006/relationships" id="260" r:id="R321b98cb21d84ef7"/>
    <p:sldId xmlns:r="http://schemas.openxmlformats.org/officeDocument/2006/relationships" id="261" r:id="R9d67d55b45074ede"/>
    <p:sldId xmlns:r="http://schemas.openxmlformats.org/officeDocument/2006/relationships" id="262" r:id="R18850c8dc94f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3aed4df454d99" /><Relationship Type="http://schemas.openxmlformats.org/officeDocument/2006/relationships/slide" Target="/ppt/slides/slide1.xml" Id="R9ccb05e5467c446c" /><Relationship Type="http://schemas.openxmlformats.org/officeDocument/2006/relationships/slide" Target="/ppt/slides/slide2.xml" Id="R8867cf02e54f43d0" /><Relationship Type="http://schemas.openxmlformats.org/officeDocument/2006/relationships/slide" Target="/ppt/slides/slide3.xml" Id="R511f8f745b344497" /><Relationship Type="http://schemas.openxmlformats.org/officeDocument/2006/relationships/slide" Target="/ppt/slides/slide4.xml" Id="R2c97c1c0fa5d4a89" /><Relationship Type="http://schemas.openxmlformats.org/officeDocument/2006/relationships/slide" Target="/ppt/slides/slide5.xml" Id="R321b98cb21d84ef7" /><Relationship Type="http://schemas.openxmlformats.org/officeDocument/2006/relationships/slide" Target="/ppt/slides/slide6.xml" Id="R9d67d55b45074ede" /><Relationship Type="http://schemas.openxmlformats.org/officeDocument/2006/relationships/slide" Target="/ppt/slides/slide7.xml" Id="R18850c8dc94f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e2d60725f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ac6630a3042cf" /><Relationship Type="http://schemas.openxmlformats.org/officeDocument/2006/relationships/theme" Target="/ppt/slideMasters/theme/theme1.xml" Id="R5ed6af0ba9c2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8ac6630a30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ff26c72dc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350c8164b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ee220ad3949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ffbf5be9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2d25ac8cb40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575edcda44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6384e2d10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