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552df6905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ea30cde6b4f2f"/>
  </p:sldMasterIdLst>
  <p:sldIdLst>
    <p:sldId xmlns:r="http://schemas.openxmlformats.org/officeDocument/2006/relationships" id="256" r:id="Ra8477dae6a224f3b"/>
    <p:sldId xmlns:r="http://schemas.openxmlformats.org/officeDocument/2006/relationships" id="257" r:id="R6bf9dcb5e22c41fd"/>
    <p:sldId xmlns:r="http://schemas.openxmlformats.org/officeDocument/2006/relationships" id="258" r:id="R748ee2701f0845bc"/>
    <p:sldId xmlns:r="http://schemas.openxmlformats.org/officeDocument/2006/relationships" id="259" r:id="Ra6b222754c284831"/>
    <p:sldId xmlns:r="http://schemas.openxmlformats.org/officeDocument/2006/relationships" id="260" r:id="R3172be21ab8e4187"/>
    <p:sldId xmlns:r="http://schemas.openxmlformats.org/officeDocument/2006/relationships" id="261" r:id="Rca20abf9b3124e31"/>
    <p:sldId xmlns:r="http://schemas.openxmlformats.org/officeDocument/2006/relationships" id="262" r:id="Re1c2ac118307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ea30cde6b4f2f" /><Relationship Type="http://schemas.openxmlformats.org/officeDocument/2006/relationships/slide" Target="/ppt/slides/slide1.xml" Id="Ra8477dae6a224f3b" /><Relationship Type="http://schemas.openxmlformats.org/officeDocument/2006/relationships/slide" Target="/ppt/slides/slide2.xml" Id="R6bf9dcb5e22c41fd" /><Relationship Type="http://schemas.openxmlformats.org/officeDocument/2006/relationships/slide" Target="/ppt/slides/slide3.xml" Id="R748ee2701f0845bc" /><Relationship Type="http://schemas.openxmlformats.org/officeDocument/2006/relationships/slide" Target="/ppt/slides/slide4.xml" Id="Ra6b222754c284831" /><Relationship Type="http://schemas.openxmlformats.org/officeDocument/2006/relationships/slide" Target="/ppt/slides/slide5.xml" Id="R3172be21ab8e4187" /><Relationship Type="http://schemas.openxmlformats.org/officeDocument/2006/relationships/slide" Target="/ppt/slides/slide6.xml" Id="Rca20abf9b3124e31" /><Relationship Type="http://schemas.openxmlformats.org/officeDocument/2006/relationships/slide" Target="/ppt/slides/slide7.xml" Id="Re1c2ac118307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f30b627e0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cd48949994969" /><Relationship Type="http://schemas.openxmlformats.org/officeDocument/2006/relationships/theme" Target="/ppt/slideMasters/theme/theme1.xml" Id="Rdfa6ae225b9e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cd4894999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d1592da23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3694a145a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1e90b0a8b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b29effa7e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8d9aa5714a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ca43360ef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7dd5da29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SOLEIL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40 911 184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GRANHEIM-SÆTRE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Hofstadåsen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