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e121a8e4e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bc5e0458542e7"/>
  </p:sldMasterIdLst>
  <p:sldIdLst>
    <p:sldId xmlns:r="http://schemas.openxmlformats.org/officeDocument/2006/relationships" id="256" r:id="R8e9bcd9ab60f4b73"/>
    <p:sldId xmlns:r="http://schemas.openxmlformats.org/officeDocument/2006/relationships" id="257" r:id="R406a7d24c33a4360"/>
    <p:sldId xmlns:r="http://schemas.openxmlformats.org/officeDocument/2006/relationships" id="258" r:id="R607363735ff74e6c"/>
    <p:sldId xmlns:r="http://schemas.openxmlformats.org/officeDocument/2006/relationships" id="259" r:id="Re0b1eae8ef374c2d"/>
    <p:sldId xmlns:r="http://schemas.openxmlformats.org/officeDocument/2006/relationships" id="260" r:id="R5d912c19440941b1"/>
    <p:sldId xmlns:r="http://schemas.openxmlformats.org/officeDocument/2006/relationships" id="261" r:id="Re17cdf72d691437d"/>
    <p:sldId xmlns:r="http://schemas.openxmlformats.org/officeDocument/2006/relationships" id="262" r:id="R9d06b4254bda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bc5e0458542e7" /><Relationship Type="http://schemas.openxmlformats.org/officeDocument/2006/relationships/slide" Target="/ppt/slides/slide1.xml" Id="R8e9bcd9ab60f4b73" /><Relationship Type="http://schemas.openxmlformats.org/officeDocument/2006/relationships/slide" Target="/ppt/slides/slide2.xml" Id="R406a7d24c33a4360" /><Relationship Type="http://schemas.openxmlformats.org/officeDocument/2006/relationships/slide" Target="/ppt/slides/slide3.xml" Id="R607363735ff74e6c" /><Relationship Type="http://schemas.openxmlformats.org/officeDocument/2006/relationships/slide" Target="/ppt/slides/slide4.xml" Id="Re0b1eae8ef374c2d" /><Relationship Type="http://schemas.openxmlformats.org/officeDocument/2006/relationships/slide" Target="/ppt/slides/slide5.xml" Id="R5d912c19440941b1" /><Relationship Type="http://schemas.openxmlformats.org/officeDocument/2006/relationships/slide" Target="/ppt/slides/slide6.xml" Id="Re17cdf72d691437d" /><Relationship Type="http://schemas.openxmlformats.org/officeDocument/2006/relationships/slide" Target="/ppt/slides/slide7.xml" Id="R9d06b4254bda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c8c08348b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5129a9bb84e06" /><Relationship Type="http://schemas.openxmlformats.org/officeDocument/2006/relationships/theme" Target="/ppt/slideMasters/theme/theme1.xml" Id="Rd57c5cc2d6e3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5129a9bb84e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4951b0a17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d2e19fc0949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57fc7b644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a27784b5b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68bfe3bbc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cc0045d47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8f2908b4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ENGERSBORG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ENGERSBORG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3 086 337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7 048 316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Pakkhusgata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926 899 988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ENGERSBORG AS</a:t>
            </a:r>
          </a:p>
        </p:txBody>
      </p:sp>
    </p:spTree>
  </p:cSld>
  <p:clrMapOvr>
    <a:masterClrMapping xmlns:a="http://schemas.openxmlformats.org/drawingml/2006/main"/>
  </p:clrMapOvr>
</p:sld>
</file>