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85684c75e4d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87eb4291b443d0"/>
  </p:sldMasterIdLst>
  <p:sldIdLst>
    <p:sldId xmlns:r="http://schemas.openxmlformats.org/officeDocument/2006/relationships" id="256" r:id="R351588a74b334b2a"/>
    <p:sldId xmlns:r="http://schemas.openxmlformats.org/officeDocument/2006/relationships" id="257" r:id="R4b804d808253420a"/>
    <p:sldId xmlns:r="http://schemas.openxmlformats.org/officeDocument/2006/relationships" id="258" r:id="R4ba9d4a6083f402c"/>
    <p:sldId xmlns:r="http://schemas.openxmlformats.org/officeDocument/2006/relationships" id="259" r:id="R122011f24629480c"/>
    <p:sldId xmlns:r="http://schemas.openxmlformats.org/officeDocument/2006/relationships" id="260" r:id="R938f00eb54054ab0"/>
    <p:sldId xmlns:r="http://schemas.openxmlformats.org/officeDocument/2006/relationships" id="261" r:id="R77526f53aac4408b"/>
    <p:sldId xmlns:r="http://schemas.openxmlformats.org/officeDocument/2006/relationships" id="262" r:id="Rf9d8e163beae41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7eb4291b443d0" /><Relationship Type="http://schemas.openxmlformats.org/officeDocument/2006/relationships/slide" Target="/ppt/slides/slide1.xml" Id="R351588a74b334b2a" /><Relationship Type="http://schemas.openxmlformats.org/officeDocument/2006/relationships/slide" Target="/ppt/slides/slide2.xml" Id="R4b804d808253420a" /><Relationship Type="http://schemas.openxmlformats.org/officeDocument/2006/relationships/slide" Target="/ppt/slides/slide3.xml" Id="R4ba9d4a6083f402c" /><Relationship Type="http://schemas.openxmlformats.org/officeDocument/2006/relationships/slide" Target="/ppt/slides/slide4.xml" Id="R122011f24629480c" /><Relationship Type="http://schemas.openxmlformats.org/officeDocument/2006/relationships/slide" Target="/ppt/slides/slide5.xml" Id="R938f00eb54054ab0" /><Relationship Type="http://schemas.openxmlformats.org/officeDocument/2006/relationships/slide" Target="/ppt/slides/slide6.xml" Id="R77526f53aac4408b" /><Relationship Type="http://schemas.openxmlformats.org/officeDocument/2006/relationships/slide" Target="/ppt/slides/slide7.xml" Id="Rf9d8e163beae41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19bc996de40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866a8672f4105" /><Relationship Type="http://schemas.openxmlformats.org/officeDocument/2006/relationships/theme" Target="/ppt/slideMasters/theme/theme1.xml" Id="R0468055a5cfe47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c866a8672f41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7004570894d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6c70da9964e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4d0d89e1f46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48253ff6441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bb44bff2d4f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cddb75fec49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0ac5e82e44c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SKOGR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 GRUPPEN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685 720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JONASNG16 HOLDING AS  –  23,5 %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D.T.S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HKA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LIE-HOLT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BE-INVEST AS  –  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HKAA HOLDING AS  –  6,6 %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1707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926 934 449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SKOGR GRUPPEN AS</a:t>
            </a:r>
          </a:p>
        </p:txBody>
      </p:sp>
    </p:spTree>
  </p:cSld>
  <p:clrMapOvr>
    <a:masterClrMapping xmlns:a="http://schemas.openxmlformats.org/drawingml/2006/main"/>
  </p:clrMapOvr>
</p:sld>
</file>