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7580d47eb54e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b30aa2ff454423"/>
  </p:sldMasterIdLst>
  <p:sldIdLst>
    <p:sldId xmlns:r="http://schemas.openxmlformats.org/officeDocument/2006/relationships" id="256" r:id="R159ee5e2354f43a6"/>
    <p:sldId xmlns:r="http://schemas.openxmlformats.org/officeDocument/2006/relationships" id="257" r:id="R11eb60492a5e434f"/>
    <p:sldId xmlns:r="http://schemas.openxmlformats.org/officeDocument/2006/relationships" id="258" r:id="R0b271a89d3174850"/>
    <p:sldId xmlns:r="http://schemas.openxmlformats.org/officeDocument/2006/relationships" id="259" r:id="R9e2f31e23ed041e8"/>
    <p:sldId xmlns:r="http://schemas.openxmlformats.org/officeDocument/2006/relationships" id="260" r:id="Rc8924d2d30604fdc"/>
    <p:sldId xmlns:r="http://schemas.openxmlformats.org/officeDocument/2006/relationships" id="261" r:id="Rb3473b6472a64c90"/>
    <p:sldId xmlns:r="http://schemas.openxmlformats.org/officeDocument/2006/relationships" id="262" r:id="R9ab5f3bda8884f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b30aa2ff454423" /><Relationship Type="http://schemas.openxmlformats.org/officeDocument/2006/relationships/slide" Target="/ppt/slides/slide1.xml" Id="R159ee5e2354f43a6" /><Relationship Type="http://schemas.openxmlformats.org/officeDocument/2006/relationships/slide" Target="/ppt/slides/slide2.xml" Id="R11eb60492a5e434f" /><Relationship Type="http://schemas.openxmlformats.org/officeDocument/2006/relationships/slide" Target="/ppt/slides/slide3.xml" Id="R0b271a89d3174850" /><Relationship Type="http://schemas.openxmlformats.org/officeDocument/2006/relationships/slide" Target="/ppt/slides/slide4.xml" Id="R9e2f31e23ed041e8" /><Relationship Type="http://schemas.openxmlformats.org/officeDocument/2006/relationships/slide" Target="/ppt/slides/slide5.xml" Id="Rc8924d2d30604fdc" /><Relationship Type="http://schemas.openxmlformats.org/officeDocument/2006/relationships/slide" Target="/ppt/slides/slide6.xml" Id="Rb3473b6472a64c90" /><Relationship Type="http://schemas.openxmlformats.org/officeDocument/2006/relationships/slide" Target="/ppt/slides/slide7.xml" Id="R9ab5f3bda8884f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5ef5dc17b64c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24daf222de4631" /><Relationship Type="http://schemas.openxmlformats.org/officeDocument/2006/relationships/theme" Target="/ppt/slideMasters/theme/theme1.xml" Id="Rbdb2034ff5f548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24daf222de46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6fb2b1e8c46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0ba11f46349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de18760ab4c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fca7a171349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05a74389b4d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e25a9c22042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5c82b4bb94e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NEVAMO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NEVAMO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NEVAMO HOLDING AS ble etablert [år] og holder til i Tistedal.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NEVAMO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NEVAMO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NEVAMO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6 609 751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6 739 134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NEVAMO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 JOHAN NEVALAINEN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NEVAMO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Henri Nevalainen, Orødveien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1792 Tistedal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926 934 945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NEVAMO HOLDING AS</a:t>
            </a:r>
          </a:p>
        </p:txBody>
      </p:sp>
    </p:spTree>
  </p:cSld>
  <p:clrMapOvr>
    <a:masterClrMapping xmlns:a="http://schemas.openxmlformats.org/drawingml/2006/main"/>
  </p:clrMapOvr>
</p:sld>
</file>