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431adfe53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678e5acdc4ad4"/>
  </p:sldMasterIdLst>
  <p:sldIdLst>
    <p:sldId xmlns:r="http://schemas.openxmlformats.org/officeDocument/2006/relationships" id="256" r:id="R5b13ec8ae785447d"/>
    <p:sldId xmlns:r="http://schemas.openxmlformats.org/officeDocument/2006/relationships" id="257" r:id="R709f11c615ae4702"/>
    <p:sldId xmlns:r="http://schemas.openxmlformats.org/officeDocument/2006/relationships" id="258" r:id="R33c0bdba626a4714"/>
    <p:sldId xmlns:r="http://schemas.openxmlformats.org/officeDocument/2006/relationships" id="259" r:id="R508ca16e37d74a7b"/>
    <p:sldId xmlns:r="http://schemas.openxmlformats.org/officeDocument/2006/relationships" id="260" r:id="R2568eb906fc94470"/>
    <p:sldId xmlns:r="http://schemas.openxmlformats.org/officeDocument/2006/relationships" id="261" r:id="R7c47d09801d6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678e5acdc4ad4" /><Relationship Type="http://schemas.openxmlformats.org/officeDocument/2006/relationships/slide" Target="/ppt/slides/slide1.xml" Id="R5b13ec8ae785447d" /><Relationship Type="http://schemas.openxmlformats.org/officeDocument/2006/relationships/slide" Target="/ppt/slides/slide2.xml" Id="R709f11c615ae4702" /><Relationship Type="http://schemas.openxmlformats.org/officeDocument/2006/relationships/slide" Target="/ppt/slides/slide3.xml" Id="R33c0bdba626a4714" /><Relationship Type="http://schemas.openxmlformats.org/officeDocument/2006/relationships/slide" Target="/ppt/slides/slide4.xml" Id="R508ca16e37d74a7b" /><Relationship Type="http://schemas.openxmlformats.org/officeDocument/2006/relationships/slide" Target="/ppt/slides/slide5.xml" Id="R2568eb906fc94470" /><Relationship Type="http://schemas.openxmlformats.org/officeDocument/2006/relationships/slide" Target="/ppt/slides/slide6.xml" Id="R7c47d09801d6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a1014ff91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841ed34145fa" /><Relationship Type="http://schemas.openxmlformats.org/officeDocument/2006/relationships/theme" Target="/ppt/slideMasters/theme/theme1.xml" Id="R2ed95e9c4f38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a841ed341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4b1ad1100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e811d10e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d9b55790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131bbc7a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fdba757e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461e71e79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