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4fed5df6c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d85ed480a4a31"/>
  </p:sldMasterIdLst>
  <p:sldIdLst>
    <p:sldId xmlns:r="http://schemas.openxmlformats.org/officeDocument/2006/relationships" id="256" r:id="R45a0b0d8d83e44e8"/>
    <p:sldId xmlns:r="http://schemas.openxmlformats.org/officeDocument/2006/relationships" id="257" r:id="R6ecc683c9db64cf5"/>
    <p:sldId xmlns:r="http://schemas.openxmlformats.org/officeDocument/2006/relationships" id="258" r:id="R72e0a4d20003468d"/>
    <p:sldId xmlns:r="http://schemas.openxmlformats.org/officeDocument/2006/relationships" id="259" r:id="R11980adbd3a44fa5"/>
    <p:sldId xmlns:r="http://schemas.openxmlformats.org/officeDocument/2006/relationships" id="260" r:id="R00340f15621349f3"/>
    <p:sldId xmlns:r="http://schemas.openxmlformats.org/officeDocument/2006/relationships" id="261" r:id="Re1f9b34c0f6e437d"/>
    <p:sldId xmlns:r="http://schemas.openxmlformats.org/officeDocument/2006/relationships" id="262" r:id="R1e5e24a51849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85ed480a4a31" /><Relationship Type="http://schemas.openxmlformats.org/officeDocument/2006/relationships/slide" Target="/ppt/slides/slide1.xml" Id="R45a0b0d8d83e44e8" /><Relationship Type="http://schemas.openxmlformats.org/officeDocument/2006/relationships/slide" Target="/ppt/slides/slide2.xml" Id="R6ecc683c9db64cf5" /><Relationship Type="http://schemas.openxmlformats.org/officeDocument/2006/relationships/slide" Target="/ppt/slides/slide3.xml" Id="R72e0a4d20003468d" /><Relationship Type="http://schemas.openxmlformats.org/officeDocument/2006/relationships/slide" Target="/ppt/slides/slide4.xml" Id="R11980adbd3a44fa5" /><Relationship Type="http://schemas.openxmlformats.org/officeDocument/2006/relationships/slide" Target="/ppt/slides/slide5.xml" Id="R00340f15621349f3" /><Relationship Type="http://schemas.openxmlformats.org/officeDocument/2006/relationships/slide" Target="/ppt/slides/slide6.xml" Id="Re1f9b34c0f6e437d" /><Relationship Type="http://schemas.openxmlformats.org/officeDocument/2006/relationships/slide" Target="/ppt/slides/slide7.xml" Id="R1e5e24a51849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8e5e9c717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f98c193d467c" /><Relationship Type="http://schemas.openxmlformats.org/officeDocument/2006/relationships/theme" Target="/ppt/slideMasters/theme/theme1.xml" Id="R8356ae688582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5f98c193d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380a4e63647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16c708f1443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fbe75e634f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fca76393a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24d72d33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63534249247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c50759beb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