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3292c0f2d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103cdb1074aa5"/>
  </p:sldMasterIdLst>
  <p:sldIdLst>
    <p:sldId xmlns:r="http://schemas.openxmlformats.org/officeDocument/2006/relationships" id="256" r:id="R8ecec17992f441ef"/>
    <p:sldId xmlns:r="http://schemas.openxmlformats.org/officeDocument/2006/relationships" id="257" r:id="Rea9dca6500d14179"/>
    <p:sldId xmlns:r="http://schemas.openxmlformats.org/officeDocument/2006/relationships" id="258" r:id="Re612ad8874ee449f"/>
    <p:sldId xmlns:r="http://schemas.openxmlformats.org/officeDocument/2006/relationships" id="259" r:id="R9d84846ef1b84a80"/>
    <p:sldId xmlns:r="http://schemas.openxmlformats.org/officeDocument/2006/relationships" id="260" r:id="Rd68cb336ab674c86"/>
    <p:sldId xmlns:r="http://schemas.openxmlformats.org/officeDocument/2006/relationships" id="261" r:id="Rb095b6b09df441ee"/>
    <p:sldId xmlns:r="http://schemas.openxmlformats.org/officeDocument/2006/relationships" id="262" r:id="R0d60183ea1c3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103cdb1074aa5" /><Relationship Type="http://schemas.openxmlformats.org/officeDocument/2006/relationships/slide" Target="/ppt/slides/slide1.xml" Id="R8ecec17992f441ef" /><Relationship Type="http://schemas.openxmlformats.org/officeDocument/2006/relationships/slide" Target="/ppt/slides/slide2.xml" Id="Rea9dca6500d14179" /><Relationship Type="http://schemas.openxmlformats.org/officeDocument/2006/relationships/slide" Target="/ppt/slides/slide3.xml" Id="Re612ad8874ee449f" /><Relationship Type="http://schemas.openxmlformats.org/officeDocument/2006/relationships/slide" Target="/ppt/slides/slide4.xml" Id="R9d84846ef1b84a80" /><Relationship Type="http://schemas.openxmlformats.org/officeDocument/2006/relationships/slide" Target="/ppt/slides/slide5.xml" Id="Rd68cb336ab674c86" /><Relationship Type="http://schemas.openxmlformats.org/officeDocument/2006/relationships/slide" Target="/ppt/slides/slide6.xml" Id="Rb095b6b09df441ee" /><Relationship Type="http://schemas.openxmlformats.org/officeDocument/2006/relationships/slide" Target="/ppt/slides/slide7.xml" Id="R0d60183ea1c3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a9971282b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d21b57cd14e8e" /><Relationship Type="http://schemas.openxmlformats.org/officeDocument/2006/relationships/theme" Target="/ppt/slideMasters/theme/theme1.xml" Id="Rdddf85d00fa0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dd21b57cd1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019038852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56a38349c4b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c18788a7f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9211d54f9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36b6bb9cc41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9c9f82dc5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4fed66f254c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 ARMATUREN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ARMATUREN HOLDING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6 537 975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6 640 996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GUNVALDSEN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SG Armaturen AS, Skytterheia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ARMATUREN HOLDING AS</a:t>
            </a:r>
          </a:p>
        </p:txBody>
      </p:sp>
    </p:spTree>
  </p:cSld>
  <p:clrMapOvr>
    <a:masterClrMapping xmlns:a="http://schemas.openxmlformats.org/drawingml/2006/main"/>
  </p:clrMapOvr>
</p:sld>
</file>