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1283d2f88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b69717c234e18"/>
  </p:sldMasterIdLst>
  <p:sldIdLst>
    <p:sldId xmlns:r="http://schemas.openxmlformats.org/officeDocument/2006/relationships" id="256" r:id="R5cdef3e6667549f4"/>
    <p:sldId xmlns:r="http://schemas.openxmlformats.org/officeDocument/2006/relationships" id="257" r:id="Rf887f27284614c31"/>
    <p:sldId xmlns:r="http://schemas.openxmlformats.org/officeDocument/2006/relationships" id="258" r:id="Re6f2b9e3067d4e72"/>
    <p:sldId xmlns:r="http://schemas.openxmlformats.org/officeDocument/2006/relationships" id="259" r:id="R4b70d92cd64149c9"/>
    <p:sldId xmlns:r="http://schemas.openxmlformats.org/officeDocument/2006/relationships" id="260" r:id="R8323c1427ec24696"/>
    <p:sldId xmlns:r="http://schemas.openxmlformats.org/officeDocument/2006/relationships" id="261" r:id="R204747814e0548c9"/>
    <p:sldId xmlns:r="http://schemas.openxmlformats.org/officeDocument/2006/relationships" id="262" r:id="R9c53c428f757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b69717c234e18" /><Relationship Type="http://schemas.openxmlformats.org/officeDocument/2006/relationships/slide" Target="/ppt/slides/slide1.xml" Id="R5cdef3e6667549f4" /><Relationship Type="http://schemas.openxmlformats.org/officeDocument/2006/relationships/slide" Target="/ppt/slides/slide2.xml" Id="Rf887f27284614c31" /><Relationship Type="http://schemas.openxmlformats.org/officeDocument/2006/relationships/slide" Target="/ppt/slides/slide3.xml" Id="Re6f2b9e3067d4e72" /><Relationship Type="http://schemas.openxmlformats.org/officeDocument/2006/relationships/slide" Target="/ppt/slides/slide4.xml" Id="R4b70d92cd64149c9" /><Relationship Type="http://schemas.openxmlformats.org/officeDocument/2006/relationships/slide" Target="/ppt/slides/slide5.xml" Id="R8323c1427ec24696" /><Relationship Type="http://schemas.openxmlformats.org/officeDocument/2006/relationships/slide" Target="/ppt/slides/slide6.xml" Id="R204747814e0548c9" /><Relationship Type="http://schemas.openxmlformats.org/officeDocument/2006/relationships/slide" Target="/ppt/slides/slide7.xml" Id="R9c53c428f757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29c00b336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7660152447ca" /><Relationship Type="http://schemas.openxmlformats.org/officeDocument/2006/relationships/theme" Target="/ppt/slideMasters/theme/theme1.xml" Id="Reae34724713b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d76601524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949799cf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7ceb08bb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e5246e5a2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2682042d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ec3af67e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28f3106e0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3d35d36e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CABALLERO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