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d25d4b8cac49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4ad2019b364493"/>
  </p:sldMasterIdLst>
  <p:sldIdLst>
    <p:sldId xmlns:r="http://schemas.openxmlformats.org/officeDocument/2006/relationships" id="256" r:id="R24b93b44bb394c6d"/>
    <p:sldId xmlns:r="http://schemas.openxmlformats.org/officeDocument/2006/relationships" id="257" r:id="Rb331a4c40c0d4eb3"/>
    <p:sldId xmlns:r="http://schemas.openxmlformats.org/officeDocument/2006/relationships" id="258" r:id="R039996b6f4e14d98"/>
    <p:sldId xmlns:r="http://schemas.openxmlformats.org/officeDocument/2006/relationships" id="259" r:id="R6b8f436572c74eb0"/>
    <p:sldId xmlns:r="http://schemas.openxmlformats.org/officeDocument/2006/relationships" id="260" r:id="R14ec68d8e9ea4677"/>
    <p:sldId xmlns:r="http://schemas.openxmlformats.org/officeDocument/2006/relationships" id="261" r:id="R398c5a267fa841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4ad2019b364493" /><Relationship Type="http://schemas.openxmlformats.org/officeDocument/2006/relationships/slide" Target="/ppt/slides/slide1.xml" Id="R24b93b44bb394c6d" /><Relationship Type="http://schemas.openxmlformats.org/officeDocument/2006/relationships/slide" Target="/ppt/slides/slide2.xml" Id="Rb331a4c40c0d4eb3" /><Relationship Type="http://schemas.openxmlformats.org/officeDocument/2006/relationships/slide" Target="/ppt/slides/slide3.xml" Id="R039996b6f4e14d98" /><Relationship Type="http://schemas.openxmlformats.org/officeDocument/2006/relationships/slide" Target="/ppt/slides/slide4.xml" Id="R6b8f436572c74eb0" /><Relationship Type="http://schemas.openxmlformats.org/officeDocument/2006/relationships/slide" Target="/ppt/slides/slide5.xml" Id="R14ec68d8e9ea4677" /><Relationship Type="http://schemas.openxmlformats.org/officeDocument/2006/relationships/slide" Target="/ppt/slides/slide6.xml" Id="R398c5a267fa841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2e7df97af49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ccce104794833" /><Relationship Type="http://schemas.openxmlformats.org/officeDocument/2006/relationships/theme" Target="/ppt/slideMasters/theme/theme1.xml" Id="R9a0fce8fcfb64b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2ccce1047948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b5af659c146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d0bc8792649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8141fb3824c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707e6d22144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d049286ab43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e93d5273a4f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