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7352e906274e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8b94ee785f47d9"/>
  </p:sldMasterIdLst>
  <p:sldIdLst>
    <p:sldId xmlns:r="http://schemas.openxmlformats.org/officeDocument/2006/relationships" id="256" r:id="Rf1c772f1d6a2470b"/>
    <p:sldId xmlns:r="http://schemas.openxmlformats.org/officeDocument/2006/relationships" id="257" r:id="Rbfe1c1696d8a4b04"/>
    <p:sldId xmlns:r="http://schemas.openxmlformats.org/officeDocument/2006/relationships" id="258" r:id="R51d4e3ae32824f8b"/>
    <p:sldId xmlns:r="http://schemas.openxmlformats.org/officeDocument/2006/relationships" id="259" r:id="Ra90a498655c84e8f"/>
    <p:sldId xmlns:r="http://schemas.openxmlformats.org/officeDocument/2006/relationships" id="260" r:id="R2a1bf0c0266c43ac"/>
    <p:sldId xmlns:r="http://schemas.openxmlformats.org/officeDocument/2006/relationships" id="261" r:id="Rf6ba7ee9ce9a4eb7"/>
    <p:sldId xmlns:r="http://schemas.openxmlformats.org/officeDocument/2006/relationships" id="262" r:id="Rbd8219e98a0540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8b94ee785f47d9" /><Relationship Type="http://schemas.openxmlformats.org/officeDocument/2006/relationships/slide" Target="/ppt/slides/slide1.xml" Id="Rf1c772f1d6a2470b" /><Relationship Type="http://schemas.openxmlformats.org/officeDocument/2006/relationships/slide" Target="/ppt/slides/slide2.xml" Id="Rbfe1c1696d8a4b04" /><Relationship Type="http://schemas.openxmlformats.org/officeDocument/2006/relationships/slide" Target="/ppt/slides/slide3.xml" Id="R51d4e3ae32824f8b" /><Relationship Type="http://schemas.openxmlformats.org/officeDocument/2006/relationships/slide" Target="/ppt/slides/slide4.xml" Id="Ra90a498655c84e8f" /><Relationship Type="http://schemas.openxmlformats.org/officeDocument/2006/relationships/slide" Target="/ppt/slides/slide5.xml" Id="R2a1bf0c0266c43ac" /><Relationship Type="http://schemas.openxmlformats.org/officeDocument/2006/relationships/slide" Target="/ppt/slides/slide6.xml" Id="Rf6ba7ee9ce9a4eb7" /><Relationship Type="http://schemas.openxmlformats.org/officeDocument/2006/relationships/slide" Target="/ppt/slides/slide7.xml" Id="Rbd8219e98a0540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093f4343ef40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a53290a0e4615" /><Relationship Type="http://schemas.openxmlformats.org/officeDocument/2006/relationships/theme" Target="/ppt/slideMasters/theme/theme1.xml" Id="Re8b21dbd476544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5a53290a0e46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5180ad01642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50001928c41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114ac67ff47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3ee739f2a49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fa73c2c634f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90c8fd4d540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3d25ff7ce4d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TORBJØRN RINGHOLM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RINGHOLM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RINGHOLM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Torbjørn Ringholm, Bertrand Narvesens vei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927 240 351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