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6d658ef06140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95487e0ed54af1"/>
  </p:sldMasterIdLst>
  <p:sldIdLst>
    <p:sldId xmlns:r="http://schemas.openxmlformats.org/officeDocument/2006/relationships" id="256" r:id="R3ccf43f049774cfc"/>
    <p:sldId xmlns:r="http://schemas.openxmlformats.org/officeDocument/2006/relationships" id="257" r:id="R4c290406b7b74e31"/>
    <p:sldId xmlns:r="http://schemas.openxmlformats.org/officeDocument/2006/relationships" id="258" r:id="Rba2ebaf288af4260"/>
    <p:sldId xmlns:r="http://schemas.openxmlformats.org/officeDocument/2006/relationships" id="259" r:id="R10668da1c6024e16"/>
    <p:sldId xmlns:r="http://schemas.openxmlformats.org/officeDocument/2006/relationships" id="260" r:id="Rf348c090452b4e58"/>
    <p:sldId xmlns:r="http://schemas.openxmlformats.org/officeDocument/2006/relationships" id="261" r:id="Rbd02474287e64383"/>
    <p:sldId xmlns:r="http://schemas.openxmlformats.org/officeDocument/2006/relationships" id="262" r:id="R1028992249e2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5487e0ed54af1" /><Relationship Type="http://schemas.openxmlformats.org/officeDocument/2006/relationships/slide" Target="/ppt/slides/slide1.xml" Id="R3ccf43f049774cfc" /><Relationship Type="http://schemas.openxmlformats.org/officeDocument/2006/relationships/slide" Target="/ppt/slides/slide2.xml" Id="R4c290406b7b74e31" /><Relationship Type="http://schemas.openxmlformats.org/officeDocument/2006/relationships/slide" Target="/ppt/slides/slide3.xml" Id="Rba2ebaf288af4260" /><Relationship Type="http://schemas.openxmlformats.org/officeDocument/2006/relationships/slide" Target="/ppt/slides/slide4.xml" Id="R10668da1c6024e16" /><Relationship Type="http://schemas.openxmlformats.org/officeDocument/2006/relationships/slide" Target="/ppt/slides/slide5.xml" Id="Rf348c090452b4e58" /><Relationship Type="http://schemas.openxmlformats.org/officeDocument/2006/relationships/slide" Target="/ppt/slides/slide6.xml" Id="Rbd02474287e64383" /><Relationship Type="http://schemas.openxmlformats.org/officeDocument/2006/relationships/slide" Target="/ppt/slides/slide7.xml" Id="R1028992249e2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0507a8a6049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c3db7b56741ce" /><Relationship Type="http://schemas.openxmlformats.org/officeDocument/2006/relationships/theme" Target="/ppt/slideMasters/theme/theme1.xml" Id="R4ccddbb4f0874f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c3db7b56741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335ffe7624b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13d4bfaa247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29bd4fa0147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4d97fcffb48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26a51d14b4f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a3e5b74bb4d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6ae7f38ed4b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VINGLE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409 942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36 715 294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36 729 356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SARAH H FOSSUM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Sarah Hermine Fossum Simonsen, Fagerborggata 45B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