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dfc9a4835a43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7e0546071b4d7d"/>
  </p:sldMasterIdLst>
  <p:sldIdLst>
    <p:sldId xmlns:r="http://schemas.openxmlformats.org/officeDocument/2006/relationships" id="256" r:id="R19a73c5186af4c34"/>
    <p:sldId xmlns:r="http://schemas.openxmlformats.org/officeDocument/2006/relationships" id="257" r:id="Raa33b77bc9fe4fe2"/>
    <p:sldId xmlns:r="http://schemas.openxmlformats.org/officeDocument/2006/relationships" id="258" r:id="R59187f39aa7341ab"/>
    <p:sldId xmlns:r="http://schemas.openxmlformats.org/officeDocument/2006/relationships" id="259" r:id="R900b0f9c66714a77"/>
    <p:sldId xmlns:r="http://schemas.openxmlformats.org/officeDocument/2006/relationships" id="260" r:id="Rf308d1e5d9e04d0c"/>
    <p:sldId xmlns:r="http://schemas.openxmlformats.org/officeDocument/2006/relationships" id="261" r:id="R3b6e04932ee94340"/>
    <p:sldId xmlns:r="http://schemas.openxmlformats.org/officeDocument/2006/relationships" id="262" r:id="Rdaee9aefb23746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7e0546071b4d7d" /><Relationship Type="http://schemas.openxmlformats.org/officeDocument/2006/relationships/slide" Target="/ppt/slides/slide1.xml" Id="R19a73c5186af4c34" /><Relationship Type="http://schemas.openxmlformats.org/officeDocument/2006/relationships/slide" Target="/ppt/slides/slide2.xml" Id="Raa33b77bc9fe4fe2" /><Relationship Type="http://schemas.openxmlformats.org/officeDocument/2006/relationships/slide" Target="/ppt/slides/slide3.xml" Id="R59187f39aa7341ab" /><Relationship Type="http://schemas.openxmlformats.org/officeDocument/2006/relationships/slide" Target="/ppt/slides/slide4.xml" Id="R900b0f9c66714a77" /><Relationship Type="http://schemas.openxmlformats.org/officeDocument/2006/relationships/slide" Target="/ppt/slides/slide5.xml" Id="Rf308d1e5d9e04d0c" /><Relationship Type="http://schemas.openxmlformats.org/officeDocument/2006/relationships/slide" Target="/ppt/slides/slide6.xml" Id="R3b6e04932ee94340" /><Relationship Type="http://schemas.openxmlformats.org/officeDocument/2006/relationships/slide" Target="/ppt/slides/slide7.xml" Id="Rdaee9aefb23746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2ab3c3fd1242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5d24440c846d5" /><Relationship Type="http://schemas.openxmlformats.org/officeDocument/2006/relationships/theme" Target="/ppt/slideMasters/theme/theme1.xml" Id="Ra70daafcadb14b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e5d24440c846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cb9271938247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99d3bd8414a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5c2c9c91143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716e6f56246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406b2b8bb64c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faa7194d949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4f304d5dde4a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FLYGIND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FLYGIND INVEST AS ble etablert [år] og holder til i Kongsvinger.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9 353 406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640 838 235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641 059 645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HOLTH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Mårvegen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2211 Kongsvinger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927 396 521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