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06d4530ab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c61dd8ff5496c"/>
  </p:sldMasterIdLst>
  <p:sldIdLst>
    <p:sldId xmlns:r="http://schemas.openxmlformats.org/officeDocument/2006/relationships" id="256" r:id="R437443b58f534862"/>
    <p:sldId xmlns:r="http://schemas.openxmlformats.org/officeDocument/2006/relationships" id="257" r:id="Rfde9912b450845cd"/>
    <p:sldId xmlns:r="http://schemas.openxmlformats.org/officeDocument/2006/relationships" id="258" r:id="R23b706adafba44ac"/>
    <p:sldId xmlns:r="http://schemas.openxmlformats.org/officeDocument/2006/relationships" id="259" r:id="R7b2e00f63f7144a2"/>
    <p:sldId xmlns:r="http://schemas.openxmlformats.org/officeDocument/2006/relationships" id="260" r:id="Ra9385231f57a47cb"/>
    <p:sldId xmlns:r="http://schemas.openxmlformats.org/officeDocument/2006/relationships" id="261" r:id="Rf0475367ac6d4c0d"/>
    <p:sldId xmlns:r="http://schemas.openxmlformats.org/officeDocument/2006/relationships" id="262" r:id="Race62dc39f35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c61dd8ff5496c" /><Relationship Type="http://schemas.openxmlformats.org/officeDocument/2006/relationships/slide" Target="/ppt/slides/slide1.xml" Id="R437443b58f534862" /><Relationship Type="http://schemas.openxmlformats.org/officeDocument/2006/relationships/slide" Target="/ppt/slides/slide2.xml" Id="Rfde9912b450845cd" /><Relationship Type="http://schemas.openxmlformats.org/officeDocument/2006/relationships/slide" Target="/ppt/slides/slide3.xml" Id="R23b706adafba44ac" /><Relationship Type="http://schemas.openxmlformats.org/officeDocument/2006/relationships/slide" Target="/ppt/slides/slide4.xml" Id="R7b2e00f63f7144a2" /><Relationship Type="http://schemas.openxmlformats.org/officeDocument/2006/relationships/slide" Target="/ppt/slides/slide5.xml" Id="Ra9385231f57a47cb" /><Relationship Type="http://schemas.openxmlformats.org/officeDocument/2006/relationships/slide" Target="/ppt/slides/slide6.xml" Id="Rf0475367ac6d4c0d" /><Relationship Type="http://schemas.openxmlformats.org/officeDocument/2006/relationships/slide" Target="/ppt/slides/slide7.xml" Id="Race62dc39f35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b5d577f3544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64bd81907419a" /><Relationship Type="http://schemas.openxmlformats.org/officeDocument/2006/relationships/theme" Target="/ppt/slideMasters/theme/theme1.xml" Id="R6237815231884b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64bd81907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9a4dee22444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fdbf080dc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bf0d6ec29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65d5e0a63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a67887e1942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3060239b04a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4a91a94ee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