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4bf3ebcd6748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74dfe93dfd4df4"/>
  </p:sldMasterIdLst>
  <p:sldIdLst>
    <p:sldId xmlns:r="http://schemas.openxmlformats.org/officeDocument/2006/relationships" id="256" r:id="Rcf1eb8a147f34c57"/>
    <p:sldId xmlns:r="http://schemas.openxmlformats.org/officeDocument/2006/relationships" id="257" r:id="Rd7fa0cecd1304653"/>
    <p:sldId xmlns:r="http://schemas.openxmlformats.org/officeDocument/2006/relationships" id="258" r:id="Rfd084a2501054e1a"/>
    <p:sldId xmlns:r="http://schemas.openxmlformats.org/officeDocument/2006/relationships" id="259" r:id="R4ce8951df212451f"/>
    <p:sldId xmlns:r="http://schemas.openxmlformats.org/officeDocument/2006/relationships" id="260" r:id="R34d694f3db6b48d8"/>
    <p:sldId xmlns:r="http://schemas.openxmlformats.org/officeDocument/2006/relationships" id="261" r:id="R6c8569c9d5c74d4f"/>
    <p:sldId xmlns:r="http://schemas.openxmlformats.org/officeDocument/2006/relationships" id="262" r:id="R8f146091b6294c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4dfe93dfd4df4" /><Relationship Type="http://schemas.openxmlformats.org/officeDocument/2006/relationships/slide" Target="/ppt/slides/slide1.xml" Id="Rcf1eb8a147f34c57" /><Relationship Type="http://schemas.openxmlformats.org/officeDocument/2006/relationships/slide" Target="/ppt/slides/slide2.xml" Id="Rd7fa0cecd1304653" /><Relationship Type="http://schemas.openxmlformats.org/officeDocument/2006/relationships/slide" Target="/ppt/slides/slide3.xml" Id="Rfd084a2501054e1a" /><Relationship Type="http://schemas.openxmlformats.org/officeDocument/2006/relationships/slide" Target="/ppt/slides/slide4.xml" Id="R4ce8951df212451f" /><Relationship Type="http://schemas.openxmlformats.org/officeDocument/2006/relationships/slide" Target="/ppt/slides/slide5.xml" Id="R34d694f3db6b48d8" /><Relationship Type="http://schemas.openxmlformats.org/officeDocument/2006/relationships/slide" Target="/ppt/slides/slide6.xml" Id="R6c8569c9d5c74d4f" /><Relationship Type="http://schemas.openxmlformats.org/officeDocument/2006/relationships/slide" Target="/ppt/slides/slide7.xml" Id="R8f146091b6294c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03911a990546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ba94245b84619" /><Relationship Type="http://schemas.openxmlformats.org/officeDocument/2006/relationships/theme" Target="/ppt/slideMasters/theme/theme1.xml" Id="R3b8f3688524d47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cba94245b846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095d4b68b4f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c6fc7163f42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29049f40844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91875c4484e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97432825a44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6127369ac4f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0864d645641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J.F.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J.F. HOLDING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2 124 090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11 308 031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11 896 461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FILTVEDT JOSEF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Kråkerudbakken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927 434 962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J.F. HOLDING AS</a:t>
            </a:r>
          </a:p>
        </p:txBody>
      </p:sp>
    </p:spTree>
  </p:cSld>
  <p:clrMapOvr>
    <a:masterClrMapping xmlns:a="http://schemas.openxmlformats.org/drawingml/2006/main"/>
  </p:clrMapOvr>
</p:sld>
</file>