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3f4778d85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4151fc3b443a0"/>
  </p:sldMasterIdLst>
  <p:sldIdLst>
    <p:sldId xmlns:r="http://schemas.openxmlformats.org/officeDocument/2006/relationships" id="256" r:id="R3baba3cab93d4dc5"/>
    <p:sldId xmlns:r="http://schemas.openxmlformats.org/officeDocument/2006/relationships" id="257" r:id="Rf426c454a5174b88"/>
    <p:sldId xmlns:r="http://schemas.openxmlformats.org/officeDocument/2006/relationships" id="258" r:id="R2b6d8996109c4aa4"/>
    <p:sldId xmlns:r="http://schemas.openxmlformats.org/officeDocument/2006/relationships" id="259" r:id="R8118fb159a974f19"/>
    <p:sldId xmlns:r="http://schemas.openxmlformats.org/officeDocument/2006/relationships" id="260" r:id="Rb63a791d147b49bb"/>
    <p:sldId xmlns:r="http://schemas.openxmlformats.org/officeDocument/2006/relationships" id="261" r:id="Rff763e6e27ab4b7b"/>
    <p:sldId xmlns:r="http://schemas.openxmlformats.org/officeDocument/2006/relationships" id="262" r:id="R8ff532841ea9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4151fc3b443a0" /><Relationship Type="http://schemas.openxmlformats.org/officeDocument/2006/relationships/slide" Target="/ppt/slides/slide1.xml" Id="R3baba3cab93d4dc5" /><Relationship Type="http://schemas.openxmlformats.org/officeDocument/2006/relationships/slide" Target="/ppt/slides/slide2.xml" Id="Rf426c454a5174b88" /><Relationship Type="http://schemas.openxmlformats.org/officeDocument/2006/relationships/slide" Target="/ppt/slides/slide3.xml" Id="R2b6d8996109c4aa4" /><Relationship Type="http://schemas.openxmlformats.org/officeDocument/2006/relationships/slide" Target="/ppt/slides/slide4.xml" Id="R8118fb159a974f19" /><Relationship Type="http://schemas.openxmlformats.org/officeDocument/2006/relationships/slide" Target="/ppt/slides/slide5.xml" Id="Rb63a791d147b49bb" /><Relationship Type="http://schemas.openxmlformats.org/officeDocument/2006/relationships/slide" Target="/ppt/slides/slide6.xml" Id="Rff763e6e27ab4b7b" /><Relationship Type="http://schemas.openxmlformats.org/officeDocument/2006/relationships/slide" Target="/ppt/slides/slide7.xml" Id="R8ff532841ea9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67ef5f6a3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307c662314957" /><Relationship Type="http://schemas.openxmlformats.org/officeDocument/2006/relationships/theme" Target="/ppt/slideMasters/theme/theme1.xml" Id="Rda8177710796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307c66231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cc55e4b7e46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51953b94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50276396c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b77d006ab4c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505793f1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e0c3ed40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0fc3b8926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