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da31e8cc1a42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c090f253a74218"/>
  </p:sldMasterIdLst>
  <p:sldIdLst>
    <p:sldId xmlns:r="http://schemas.openxmlformats.org/officeDocument/2006/relationships" id="256" r:id="Re14e815dc4e94916"/>
    <p:sldId xmlns:r="http://schemas.openxmlformats.org/officeDocument/2006/relationships" id="257" r:id="R2306f173534f47bc"/>
    <p:sldId xmlns:r="http://schemas.openxmlformats.org/officeDocument/2006/relationships" id="258" r:id="Rbd7a3b79fbe24218"/>
    <p:sldId xmlns:r="http://schemas.openxmlformats.org/officeDocument/2006/relationships" id="259" r:id="Ra7bcaef190a54e83"/>
    <p:sldId xmlns:r="http://schemas.openxmlformats.org/officeDocument/2006/relationships" id="260" r:id="Ref4a544827fc4c69"/>
    <p:sldId xmlns:r="http://schemas.openxmlformats.org/officeDocument/2006/relationships" id="261" r:id="Re283ddda80bc496c"/>
    <p:sldId xmlns:r="http://schemas.openxmlformats.org/officeDocument/2006/relationships" id="262" r:id="R0224f0a4b25b47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c090f253a74218" /><Relationship Type="http://schemas.openxmlformats.org/officeDocument/2006/relationships/slide" Target="/ppt/slides/slide1.xml" Id="Re14e815dc4e94916" /><Relationship Type="http://schemas.openxmlformats.org/officeDocument/2006/relationships/slide" Target="/ppt/slides/slide2.xml" Id="R2306f173534f47bc" /><Relationship Type="http://schemas.openxmlformats.org/officeDocument/2006/relationships/slide" Target="/ppt/slides/slide3.xml" Id="Rbd7a3b79fbe24218" /><Relationship Type="http://schemas.openxmlformats.org/officeDocument/2006/relationships/slide" Target="/ppt/slides/slide4.xml" Id="Ra7bcaef190a54e83" /><Relationship Type="http://schemas.openxmlformats.org/officeDocument/2006/relationships/slide" Target="/ppt/slides/slide5.xml" Id="Ref4a544827fc4c69" /><Relationship Type="http://schemas.openxmlformats.org/officeDocument/2006/relationships/slide" Target="/ppt/slides/slide6.xml" Id="Re283ddda80bc496c" /><Relationship Type="http://schemas.openxmlformats.org/officeDocument/2006/relationships/slide" Target="/ppt/slides/slide7.xml" Id="R0224f0a4b25b47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3fdb02998240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1eaa033ba4518" /><Relationship Type="http://schemas.openxmlformats.org/officeDocument/2006/relationships/theme" Target="/ppt/slideMasters/theme/theme1.xml" Id="R011fd6269c8e42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71eaa033ba45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56bb8e05b46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1c294164047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4d6fc124847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b9717dd1940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51c2b04d546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bc81d219f43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542a667c94c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JSK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JSK HOLDING AS ble etablert [år] og holder til i Oppdal.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642 810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688 679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SNEVE KNUT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Slepphaugen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7340 Oppdal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927 520 109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JSK HOLDING AS</a:t>
            </a:r>
          </a:p>
        </p:txBody>
      </p:sp>
    </p:spTree>
  </p:cSld>
  <p:clrMapOvr>
    <a:masterClrMapping xmlns:a="http://schemas.openxmlformats.org/drawingml/2006/main"/>
  </p:clrMapOvr>
</p:sld>
</file>