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3890db968e543e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81b965588d347cd"/>
  </p:sldMasterIdLst>
  <p:sldIdLst>
    <p:sldId xmlns:r="http://schemas.openxmlformats.org/officeDocument/2006/relationships" id="256" r:id="Re6a0efc15e2d41d2"/>
    <p:sldId xmlns:r="http://schemas.openxmlformats.org/officeDocument/2006/relationships" id="257" r:id="R47f267bdec5d4464"/>
    <p:sldId xmlns:r="http://schemas.openxmlformats.org/officeDocument/2006/relationships" id="258" r:id="R4838c11bec544024"/>
    <p:sldId xmlns:r="http://schemas.openxmlformats.org/officeDocument/2006/relationships" id="259" r:id="R3635e55d4dec4b8e"/>
    <p:sldId xmlns:r="http://schemas.openxmlformats.org/officeDocument/2006/relationships" id="260" r:id="Rf56a716af1c6490e"/>
    <p:sldId xmlns:r="http://schemas.openxmlformats.org/officeDocument/2006/relationships" id="261" r:id="R05e6232f9e6843a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81b965588d347cd" /><Relationship Type="http://schemas.openxmlformats.org/officeDocument/2006/relationships/slide" Target="/ppt/slides/slide1.xml" Id="Re6a0efc15e2d41d2" /><Relationship Type="http://schemas.openxmlformats.org/officeDocument/2006/relationships/slide" Target="/ppt/slides/slide2.xml" Id="R47f267bdec5d4464" /><Relationship Type="http://schemas.openxmlformats.org/officeDocument/2006/relationships/slide" Target="/ppt/slides/slide3.xml" Id="R4838c11bec544024" /><Relationship Type="http://schemas.openxmlformats.org/officeDocument/2006/relationships/slide" Target="/ppt/slides/slide4.xml" Id="R3635e55d4dec4b8e" /><Relationship Type="http://schemas.openxmlformats.org/officeDocument/2006/relationships/slide" Target="/ppt/slides/slide5.xml" Id="Rf56a716af1c6490e" /><Relationship Type="http://schemas.openxmlformats.org/officeDocument/2006/relationships/slide" Target="/ppt/slides/slide6.xml" Id="R05e6232f9e6843a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e80b50f70744c4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977f8856494558" /><Relationship Type="http://schemas.openxmlformats.org/officeDocument/2006/relationships/theme" Target="/ppt/slideMasters/theme/theme1.xml" Id="R4f0f047d53e74a5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8977f885649455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ce9163d9ba4da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6b4ebc28424a8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6918c204e5419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ec2a43b5164a2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7e48e7ffcd4dc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3d362d24dc43c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VP-INVEST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VP-INVEST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VP-INVEST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VP-INVEST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VP-INVEST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VP-INVEST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927 520 249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VP-INVEST AS</a:t>
            </a:r>
          </a:p>
        </p:txBody>
      </p:sp>
    </p:spTree>
  </p:cSld>
  <p:clrMapOvr>
    <a:masterClrMapping xmlns:a="http://schemas.openxmlformats.org/drawingml/2006/main"/>
  </p:clrMapOvr>
</p:sld>
</file>