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778cf648c142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5e2a885a49495d"/>
  </p:sldMasterIdLst>
  <p:sldIdLst>
    <p:sldId xmlns:r="http://schemas.openxmlformats.org/officeDocument/2006/relationships" id="256" r:id="Rc95b4babf9784c37"/>
    <p:sldId xmlns:r="http://schemas.openxmlformats.org/officeDocument/2006/relationships" id="257" r:id="Rf97f0afd96854efd"/>
    <p:sldId xmlns:r="http://schemas.openxmlformats.org/officeDocument/2006/relationships" id="258" r:id="Rfd7ddf51f1824b92"/>
    <p:sldId xmlns:r="http://schemas.openxmlformats.org/officeDocument/2006/relationships" id="259" r:id="Rd805aa1051874a05"/>
    <p:sldId xmlns:r="http://schemas.openxmlformats.org/officeDocument/2006/relationships" id="260" r:id="Re4f23d8e2046480d"/>
    <p:sldId xmlns:r="http://schemas.openxmlformats.org/officeDocument/2006/relationships" id="261" r:id="Ra4c32146596e4c0c"/>
    <p:sldId xmlns:r="http://schemas.openxmlformats.org/officeDocument/2006/relationships" id="262" r:id="R388d75a271974d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e2a885a49495d" /><Relationship Type="http://schemas.openxmlformats.org/officeDocument/2006/relationships/slide" Target="/ppt/slides/slide1.xml" Id="Rc95b4babf9784c37" /><Relationship Type="http://schemas.openxmlformats.org/officeDocument/2006/relationships/slide" Target="/ppt/slides/slide2.xml" Id="Rf97f0afd96854efd" /><Relationship Type="http://schemas.openxmlformats.org/officeDocument/2006/relationships/slide" Target="/ppt/slides/slide3.xml" Id="Rfd7ddf51f1824b92" /><Relationship Type="http://schemas.openxmlformats.org/officeDocument/2006/relationships/slide" Target="/ppt/slides/slide4.xml" Id="Rd805aa1051874a05" /><Relationship Type="http://schemas.openxmlformats.org/officeDocument/2006/relationships/slide" Target="/ppt/slides/slide5.xml" Id="Re4f23d8e2046480d" /><Relationship Type="http://schemas.openxmlformats.org/officeDocument/2006/relationships/slide" Target="/ppt/slides/slide6.xml" Id="Ra4c32146596e4c0c" /><Relationship Type="http://schemas.openxmlformats.org/officeDocument/2006/relationships/slide" Target="/ppt/slides/slide7.xml" Id="R388d75a271974d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4e89b96ce042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0754cbd37e45f1" /><Relationship Type="http://schemas.openxmlformats.org/officeDocument/2006/relationships/theme" Target="/ppt/slideMasters/theme/theme1.xml" Id="Rc34d105619d142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0754cbd37e45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4202cbd924e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2a60d786e41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cb17706a6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ea63be01446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a1c11c58a45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4069a3eef4a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8853c3da94a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VP-INVEST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415 604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VERPE CHRISTER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