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ca8f695a9d49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de6991989414c"/>
  </p:sldMasterIdLst>
  <p:sldIdLst>
    <p:sldId xmlns:r="http://schemas.openxmlformats.org/officeDocument/2006/relationships" id="256" r:id="R348e84142686412e"/>
    <p:sldId xmlns:r="http://schemas.openxmlformats.org/officeDocument/2006/relationships" id="257" r:id="R009a8109f8084eb2"/>
    <p:sldId xmlns:r="http://schemas.openxmlformats.org/officeDocument/2006/relationships" id="258" r:id="R86ebfe2a1a114425"/>
    <p:sldId xmlns:r="http://schemas.openxmlformats.org/officeDocument/2006/relationships" id="259" r:id="Rf41baaa51ea24007"/>
    <p:sldId xmlns:r="http://schemas.openxmlformats.org/officeDocument/2006/relationships" id="260" r:id="R13642cced4334d10"/>
    <p:sldId xmlns:r="http://schemas.openxmlformats.org/officeDocument/2006/relationships" id="261" r:id="R770405c0cdc745d5"/>
    <p:sldId xmlns:r="http://schemas.openxmlformats.org/officeDocument/2006/relationships" id="262" r:id="R26f45231e221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de6991989414c" /><Relationship Type="http://schemas.openxmlformats.org/officeDocument/2006/relationships/slide" Target="/ppt/slides/slide1.xml" Id="R348e84142686412e" /><Relationship Type="http://schemas.openxmlformats.org/officeDocument/2006/relationships/slide" Target="/ppt/slides/slide2.xml" Id="R009a8109f8084eb2" /><Relationship Type="http://schemas.openxmlformats.org/officeDocument/2006/relationships/slide" Target="/ppt/slides/slide3.xml" Id="R86ebfe2a1a114425" /><Relationship Type="http://schemas.openxmlformats.org/officeDocument/2006/relationships/slide" Target="/ppt/slides/slide4.xml" Id="Rf41baaa51ea24007" /><Relationship Type="http://schemas.openxmlformats.org/officeDocument/2006/relationships/slide" Target="/ppt/slides/slide5.xml" Id="R13642cced4334d10" /><Relationship Type="http://schemas.openxmlformats.org/officeDocument/2006/relationships/slide" Target="/ppt/slides/slide6.xml" Id="R770405c0cdc745d5" /><Relationship Type="http://schemas.openxmlformats.org/officeDocument/2006/relationships/slide" Target="/ppt/slides/slide7.xml" Id="R26f45231e221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db5ceb36f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9a1d908df4c16" /><Relationship Type="http://schemas.openxmlformats.org/officeDocument/2006/relationships/theme" Target="/ppt/slideMasters/theme/theme1.xml" Id="R7d342da51a8c43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9a1d908df4c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162b77ce2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fc19908fd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bbc4674774a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6f79b32094d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db2697d274c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fb69091284a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59c31c54d4a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