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4ed38f7d0e64a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91a5b122a34284"/>
  </p:sldMasterIdLst>
  <p:sldIdLst>
    <p:sldId xmlns:r="http://schemas.openxmlformats.org/officeDocument/2006/relationships" id="256" r:id="R693e285c12ef4bb9"/>
    <p:sldId xmlns:r="http://schemas.openxmlformats.org/officeDocument/2006/relationships" id="257" r:id="R04e1ed2a64a447b7"/>
    <p:sldId xmlns:r="http://schemas.openxmlformats.org/officeDocument/2006/relationships" id="258" r:id="Rc65772272a744553"/>
    <p:sldId xmlns:r="http://schemas.openxmlformats.org/officeDocument/2006/relationships" id="259" r:id="Ra7616cea71f648cb"/>
    <p:sldId xmlns:r="http://schemas.openxmlformats.org/officeDocument/2006/relationships" id="260" r:id="R3c4ad37b30c24a22"/>
    <p:sldId xmlns:r="http://schemas.openxmlformats.org/officeDocument/2006/relationships" id="261" r:id="Rf8159aaf9c554c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91a5b122a34284" /><Relationship Type="http://schemas.openxmlformats.org/officeDocument/2006/relationships/slide" Target="/ppt/slides/slide1.xml" Id="R693e285c12ef4bb9" /><Relationship Type="http://schemas.openxmlformats.org/officeDocument/2006/relationships/slide" Target="/ppt/slides/slide2.xml" Id="R04e1ed2a64a447b7" /><Relationship Type="http://schemas.openxmlformats.org/officeDocument/2006/relationships/slide" Target="/ppt/slides/slide3.xml" Id="Rc65772272a744553" /><Relationship Type="http://schemas.openxmlformats.org/officeDocument/2006/relationships/slide" Target="/ppt/slides/slide4.xml" Id="Ra7616cea71f648cb" /><Relationship Type="http://schemas.openxmlformats.org/officeDocument/2006/relationships/slide" Target="/ppt/slides/slide5.xml" Id="R3c4ad37b30c24a22" /><Relationship Type="http://schemas.openxmlformats.org/officeDocument/2006/relationships/slide" Target="/ppt/slides/slide6.xml" Id="Rf8159aaf9c554c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4dc06c7f594b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0ad6b19f8b4d37" /><Relationship Type="http://schemas.openxmlformats.org/officeDocument/2006/relationships/theme" Target="/ppt/slideMasters/theme/theme1.xml" Id="R10abb2f03bd74a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d0ad6b19f8b4d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9e7314285a41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b321743fb247b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57769d556947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f3fafa04bb4b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ccafe5ce1a48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dce382896348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STORBONDEN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Oreveien 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4560 Vanse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927 655 152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STORBONDEN HOLDING AS</a:t>
            </a:r>
          </a:p>
        </p:txBody>
      </p:sp>
    </p:spTree>
  </p:cSld>
  <p:clrMapOvr>
    <a:masterClrMapping xmlns:a="http://schemas.openxmlformats.org/drawingml/2006/main"/>
  </p:clrMapOvr>
</p:sld>
</file>