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c24074b95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c623d57d749b8"/>
  </p:sldMasterIdLst>
  <p:sldIdLst>
    <p:sldId xmlns:r="http://schemas.openxmlformats.org/officeDocument/2006/relationships" id="256" r:id="R2998a0febb9b422b"/>
    <p:sldId xmlns:r="http://schemas.openxmlformats.org/officeDocument/2006/relationships" id="257" r:id="R36ffa8180c9b4cbe"/>
    <p:sldId xmlns:r="http://schemas.openxmlformats.org/officeDocument/2006/relationships" id="258" r:id="R2cdcb5a72e264778"/>
    <p:sldId xmlns:r="http://schemas.openxmlformats.org/officeDocument/2006/relationships" id="259" r:id="R780eeb68f7ca43ac"/>
    <p:sldId xmlns:r="http://schemas.openxmlformats.org/officeDocument/2006/relationships" id="260" r:id="R5fb9c3823d4c416e"/>
    <p:sldId xmlns:r="http://schemas.openxmlformats.org/officeDocument/2006/relationships" id="261" r:id="R9d5682a29a6a407f"/>
    <p:sldId xmlns:r="http://schemas.openxmlformats.org/officeDocument/2006/relationships" id="262" r:id="R11f1cdc1d152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c623d57d749b8" /><Relationship Type="http://schemas.openxmlformats.org/officeDocument/2006/relationships/slide" Target="/ppt/slides/slide1.xml" Id="R2998a0febb9b422b" /><Relationship Type="http://schemas.openxmlformats.org/officeDocument/2006/relationships/slide" Target="/ppt/slides/slide2.xml" Id="R36ffa8180c9b4cbe" /><Relationship Type="http://schemas.openxmlformats.org/officeDocument/2006/relationships/slide" Target="/ppt/slides/slide3.xml" Id="R2cdcb5a72e264778" /><Relationship Type="http://schemas.openxmlformats.org/officeDocument/2006/relationships/slide" Target="/ppt/slides/slide4.xml" Id="R780eeb68f7ca43ac" /><Relationship Type="http://schemas.openxmlformats.org/officeDocument/2006/relationships/slide" Target="/ppt/slides/slide5.xml" Id="R5fb9c3823d4c416e" /><Relationship Type="http://schemas.openxmlformats.org/officeDocument/2006/relationships/slide" Target="/ppt/slides/slide6.xml" Id="R9d5682a29a6a407f" /><Relationship Type="http://schemas.openxmlformats.org/officeDocument/2006/relationships/slide" Target="/ppt/slides/slide7.xml" Id="R11f1cdc1d152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761ca170240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9c399d754968" /><Relationship Type="http://schemas.openxmlformats.org/officeDocument/2006/relationships/theme" Target="/ppt/slideMasters/theme/theme1.xml" Id="R5bc9c43fd59549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79c399d75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c9191cec0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d0fa9c92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409a4d16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131f842a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10ccc7c7a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4d43744b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e1cd087b2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