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10e5ab76e4c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468f4d8a74b94"/>
  </p:sldMasterIdLst>
  <p:sldIdLst>
    <p:sldId xmlns:r="http://schemas.openxmlformats.org/officeDocument/2006/relationships" id="256" r:id="R199c32f570e54cac"/>
    <p:sldId xmlns:r="http://schemas.openxmlformats.org/officeDocument/2006/relationships" id="257" r:id="R45d61bee28d64e2f"/>
    <p:sldId xmlns:r="http://schemas.openxmlformats.org/officeDocument/2006/relationships" id="258" r:id="R2809fbedf45748ef"/>
    <p:sldId xmlns:r="http://schemas.openxmlformats.org/officeDocument/2006/relationships" id="259" r:id="Ra8f61a8cffb94a97"/>
    <p:sldId xmlns:r="http://schemas.openxmlformats.org/officeDocument/2006/relationships" id="260" r:id="Rd7a155765bf347bb"/>
    <p:sldId xmlns:r="http://schemas.openxmlformats.org/officeDocument/2006/relationships" id="261" r:id="R43857f20f5ee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468f4d8a74b94" /><Relationship Type="http://schemas.openxmlformats.org/officeDocument/2006/relationships/slide" Target="/ppt/slides/slide1.xml" Id="R199c32f570e54cac" /><Relationship Type="http://schemas.openxmlformats.org/officeDocument/2006/relationships/slide" Target="/ppt/slides/slide2.xml" Id="R45d61bee28d64e2f" /><Relationship Type="http://schemas.openxmlformats.org/officeDocument/2006/relationships/slide" Target="/ppt/slides/slide3.xml" Id="R2809fbedf45748ef" /><Relationship Type="http://schemas.openxmlformats.org/officeDocument/2006/relationships/slide" Target="/ppt/slides/slide4.xml" Id="Ra8f61a8cffb94a97" /><Relationship Type="http://schemas.openxmlformats.org/officeDocument/2006/relationships/slide" Target="/ppt/slides/slide5.xml" Id="Rd7a155765bf347bb" /><Relationship Type="http://schemas.openxmlformats.org/officeDocument/2006/relationships/slide" Target="/ppt/slides/slide6.xml" Id="R43857f20f5ee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44bd9d9a649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0b5a3775d4d63" /><Relationship Type="http://schemas.openxmlformats.org/officeDocument/2006/relationships/theme" Target="/ppt/slideMasters/theme/theme1.xml" Id="R14d0cf6006f443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0b5a3775d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b04c7d17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6586f4c247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0008d2bd7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2715ec4b4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1a5bec72f49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46d4dc899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