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d0ec038bd14e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e56f292e34442d"/>
  </p:sldMasterIdLst>
  <p:sldIdLst>
    <p:sldId xmlns:r="http://schemas.openxmlformats.org/officeDocument/2006/relationships" id="256" r:id="Rda81476545e6404f"/>
    <p:sldId xmlns:r="http://schemas.openxmlformats.org/officeDocument/2006/relationships" id="257" r:id="R1efd5b0716f94756"/>
    <p:sldId xmlns:r="http://schemas.openxmlformats.org/officeDocument/2006/relationships" id="258" r:id="R6f38415677df4304"/>
    <p:sldId xmlns:r="http://schemas.openxmlformats.org/officeDocument/2006/relationships" id="259" r:id="R58d563d0a647470e"/>
    <p:sldId xmlns:r="http://schemas.openxmlformats.org/officeDocument/2006/relationships" id="260" r:id="R79a7007de9c147a9"/>
    <p:sldId xmlns:r="http://schemas.openxmlformats.org/officeDocument/2006/relationships" id="261" r:id="R2ef7bf7661dd4f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56f292e34442d" /><Relationship Type="http://schemas.openxmlformats.org/officeDocument/2006/relationships/slide" Target="/ppt/slides/slide1.xml" Id="Rda81476545e6404f" /><Relationship Type="http://schemas.openxmlformats.org/officeDocument/2006/relationships/slide" Target="/ppt/slides/slide2.xml" Id="R1efd5b0716f94756" /><Relationship Type="http://schemas.openxmlformats.org/officeDocument/2006/relationships/slide" Target="/ppt/slides/slide3.xml" Id="R6f38415677df4304" /><Relationship Type="http://schemas.openxmlformats.org/officeDocument/2006/relationships/slide" Target="/ppt/slides/slide4.xml" Id="R58d563d0a647470e" /><Relationship Type="http://schemas.openxmlformats.org/officeDocument/2006/relationships/slide" Target="/ppt/slides/slide5.xml" Id="R79a7007de9c147a9" /><Relationship Type="http://schemas.openxmlformats.org/officeDocument/2006/relationships/slide" Target="/ppt/slides/slide6.xml" Id="R2ef7bf7661dd4f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b4a0360d34e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37fd9673f4735" /><Relationship Type="http://schemas.openxmlformats.org/officeDocument/2006/relationships/theme" Target="/ppt/slideMasters/theme/theme1.xml" Id="R0009011dcd7f4b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837fd9673f47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84083660e44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c0f8f06f848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295c58fe14a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7893a77da4e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f0359c2de4b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bbce3dadc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33 079 614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−2 891 375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23 708 210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53 842 275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82 054 202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42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ghagen@ghagen.no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927 764 458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