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696cae22fd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9e68d34e74c7e"/>
  </p:sldMasterIdLst>
  <p:sldIdLst>
    <p:sldId xmlns:r="http://schemas.openxmlformats.org/officeDocument/2006/relationships" id="256" r:id="R79e44d4d806e4696"/>
    <p:sldId xmlns:r="http://schemas.openxmlformats.org/officeDocument/2006/relationships" id="257" r:id="Rfa7c2a93e6c541ab"/>
    <p:sldId xmlns:r="http://schemas.openxmlformats.org/officeDocument/2006/relationships" id="258" r:id="R0a33e4388dd54368"/>
    <p:sldId xmlns:r="http://schemas.openxmlformats.org/officeDocument/2006/relationships" id="259" r:id="R6d0f721ac83540d8"/>
    <p:sldId xmlns:r="http://schemas.openxmlformats.org/officeDocument/2006/relationships" id="260" r:id="Rb1e435287a484729"/>
    <p:sldId xmlns:r="http://schemas.openxmlformats.org/officeDocument/2006/relationships" id="261" r:id="Rb8e965edacbb4b0b"/>
    <p:sldId xmlns:r="http://schemas.openxmlformats.org/officeDocument/2006/relationships" id="262" r:id="R3ef235e9fe75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9e68d34e74c7e" /><Relationship Type="http://schemas.openxmlformats.org/officeDocument/2006/relationships/slide" Target="/ppt/slides/slide1.xml" Id="R79e44d4d806e4696" /><Relationship Type="http://schemas.openxmlformats.org/officeDocument/2006/relationships/slide" Target="/ppt/slides/slide2.xml" Id="Rfa7c2a93e6c541ab" /><Relationship Type="http://schemas.openxmlformats.org/officeDocument/2006/relationships/slide" Target="/ppt/slides/slide3.xml" Id="R0a33e4388dd54368" /><Relationship Type="http://schemas.openxmlformats.org/officeDocument/2006/relationships/slide" Target="/ppt/slides/slide4.xml" Id="R6d0f721ac83540d8" /><Relationship Type="http://schemas.openxmlformats.org/officeDocument/2006/relationships/slide" Target="/ppt/slides/slide5.xml" Id="Rb1e435287a484729" /><Relationship Type="http://schemas.openxmlformats.org/officeDocument/2006/relationships/slide" Target="/ppt/slides/slide6.xml" Id="Rb8e965edacbb4b0b" /><Relationship Type="http://schemas.openxmlformats.org/officeDocument/2006/relationships/slide" Target="/ppt/slides/slide7.xml" Id="R3ef235e9fe75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f9a4ba097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d9d15f7204440" /><Relationship Type="http://schemas.openxmlformats.org/officeDocument/2006/relationships/theme" Target="/ppt/slideMasters/theme/theme1.xml" Id="R67cbe386f11f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d9d15f720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49173d2b143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c7ec5a27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3bc022b8c44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89121907f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6f8b218024f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be7ea25444c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e4254074b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