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5d7c576ac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93038045d4f19"/>
  </p:sldMasterIdLst>
  <p:sldIdLst>
    <p:sldId xmlns:r="http://schemas.openxmlformats.org/officeDocument/2006/relationships" id="256" r:id="R1d6f1149b0b24ed0"/>
    <p:sldId xmlns:r="http://schemas.openxmlformats.org/officeDocument/2006/relationships" id="257" r:id="R7b5a3e1afb78493d"/>
    <p:sldId xmlns:r="http://schemas.openxmlformats.org/officeDocument/2006/relationships" id="258" r:id="R64dbfe6afdc34f45"/>
    <p:sldId xmlns:r="http://schemas.openxmlformats.org/officeDocument/2006/relationships" id="259" r:id="R75e7d55b3ecd47ec"/>
    <p:sldId xmlns:r="http://schemas.openxmlformats.org/officeDocument/2006/relationships" id="260" r:id="Ra5e159ff513e4587"/>
    <p:sldId xmlns:r="http://schemas.openxmlformats.org/officeDocument/2006/relationships" id="261" r:id="Rc422fa6f1b2341e2"/>
    <p:sldId xmlns:r="http://schemas.openxmlformats.org/officeDocument/2006/relationships" id="262" r:id="R1c5fe07fd9f44e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93038045d4f19" /><Relationship Type="http://schemas.openxmlformats.org/officeDocument/2006/relationships/slide" Target="/ppt/slides/slide1.xml" Id="R1d6f1149b0b24ed0" /><Relationship Type="http://schemas.openxmlformats.org/officeDocument/2006/relationships/slide" Target="/ppt/slides/slide2.xml" Id="R7b5a3e1afb78493d" /><Relationship Type="http://schemas.openxmlformats.org/officeDocument/2006/relationships/slide" Target="/ppt/slides/slide3.xml" Id="R64dbfe6afdc34f45" /><Relationship Type="http://schemas.openxmlformats.org/officeDocument/2006/relationships/slide" Target="/ppt/slides/slide4.xml" Id="R75e7d55b3ecd47ec" /><Relationship Type="http://schemas.openxmlformats.org/officeDocument/2006/relationships/slide" Target="/ppt/slides/slide5.xml" Id="Ra5e159ff513e4587" /><Relationship Type="http://schemas.openxmlformats.org/officeDocument/2006/relationships/slide" Target="/ppt/slides/slide6.xml" Id="Rc422fa6f1b2341e2" /><Relationship Type="http://schemas.openxmlformats.org/officeDocument/2006/relationships/slide" Target="/ppt/slides/slide7.xml" Id="R1c5fe07fd9f44e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4674baa9b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29d32ed6d4333" /><Relationship Type="http://schemas.openxmlformats.org/officeDocument/2006/relationships/theme" Target="/ppt/slideMasters/theme/theme1.xml" Id="R98f94d917d69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29d32ed6d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8f2e67d1a4a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76311fba44c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41c0389e6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fbff541a9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e05ca23843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42d70a502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2fccb0090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