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6d99adc73948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9ad6939aa94738"/>
  </p:sldMasterIdLst>
  <p:sldIdLst>
    <p:sldId xmlns:r="http://schemas.openxmlformats.org/officeDocument/2006/relationships" id="256" r:id="R54eff3f1f61a4451"/>
    <p:sldId xmlns:r="http://schemas.openxmlformats.org/officeDocument/2006/relationships" id="257" r:id="Rb088de7c01c748f7"/>
    <p:sldId xmlns:r="http://schemas.openxmlformats.org/officeDocument/2006/relationships" id="258" r:id="R0c789efa66044a4d"/>
    <p:sldId xmlns:r="http://schemas.openxmlformats.org/officeDocument/2006/relationships" id="259" r:id="Rdc7344b991af45b7"/>
    <p:sldId xmlns:r="http://schemas.openxmlformats.org/officeDocument/2006/relationships" id="260" r:id="Rcc3fd0433c7840d3"/>
    <p:sldId xmlns:r="http://schemas.openxmlformats.org/officeDocument/2006/relationships" id="261" r:id="Raf6718f825c54614"/>
    <p:sldId xmlns:r="http://schemas.openxmlformats.org/officeDocument/2006/relationships" id="262" r:id="R97feab87ef9d43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9ad6939aa94738" /><Relationship Type="http://schemas.openxmlformats.org/officeDocument/2006/relationships/slide" Target="/ppt/slides/slide1.xml" Id="R54eff3f1f61a4451" /><Relationship Type="http://schemas.openxmlformats.org/officeDocument/2006/relationships/slide" Target="/ppt/slides/slide2.xml" Id="Rb088de7c01c748f7" /><Relationship Type="http://schemas.openxmlformats.org/officeDocument/2006/relationships/slide" Target="/ppt/slides/slide3.xml" Id="R0c789efa66044a4d" /><Relationship Type="http://schemas.openxmlformats.org/officeDocument/2006/relationships/slide" Target="/ppt/slides/slide4.xml" Id="Rdc7344b991af45b7" /><Relationship Type="http://schemas.openxmlformats.org/officeDocument/2006/relationships/slide" Target="/ppt/slides/slide5.xml" Id="Rcc3fd0433c7840d3" /><Relationship Type="http://schemas.openxmlformats.org/officeDocument/2006/relationships/slide" Target="/ppt/slides/slide6.xml" Id="Raf6718f825c54614" /><Relationship Type="http://schemas.openxmlformats.org/officeDocument/2006/relationships/slide" Target="/ppt/slides/slide7.xml" Id="R97feab87ef9d43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ec7adcb96b42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f56778b33448f" /><Relationship Type="http://schemas.openxmlformats.org/officeDocument/2006/relationships/theme" Target="/ppt/slideMasters/theme/theme1.xml" Id="R5db5022d669944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4f56778b3344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6217eaeb149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12ad8e1c341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cf09c10494a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c88fe48ca4d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1cc63cbb04a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4ece321c347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0754d4aa14b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MARIUNOR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MARIUNOR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12 389 997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13 248 990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17 715 315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NORBYE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E6 Eiendom AS, Hvamsvingen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927 885 131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