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0daa7b56a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6335b3ccb4334"/>
  </p:sldMasterIdLst>
  <p:sldIdLst>
    <p:sldId xmlns:r="http://schemas.openxmlformats.org/officeDocument/2006/relationships" id="256" r:id="Rddda355b9a904262"/>
    <p:sldId xmlns:r="http://schemas.openxmlformats.org/officeDocument/2006/relationships" id="257" r:id="R808ec1e3c7504a9b"/>
    <p:sldId xmlns:r="http://schemas.openxmlformats.org/officeDocument/2006/relationships" id="258" r:id="Rb3a16e36ad80411e"/>
    <p:sldId xmlns:r="http://schemas.openxmlformats.org/officeDocument/2006/relationships" id="259" r:id="R99b50549f79c4558"/>
    <p:sldId xmlns:r="http://schemas.openxmlformats.org/officeDocument/2006/relationships" id="260" r:id="R79810b22d55e4f9e"/>
    <p:sldId xmlns:r="http://schemas.openxmlformats.org/officeDocument/2006/relationships" id="261" r:id="R6b80285ffb914c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6335b3ccb4334" /><Relationship Type="http://schemas.openxmlformats.org/officeDocument/2006/relationships/slide" Target="/ppt/slides/slide1.xml" Id="Rddda355b9a904262" /><Relationship Type="http://schemas.openxmlformats.org/officeDocument/2006/relationships/slide" Target="/ppt/slides/slide2.xml" Id="R808ec1e3c7504a9b" /><Relationship Type="http://schemas.openxmlformats.org/officeDocument/2006/relationships/slide" Target="/ppt/slides/slide3.xml" Id="Rb3a16e36ad80411e" /><Relationship Type="http://schemas.openxmlformats.org/officeDocument/2006/relationships/slide" Target="/ppt/slides/slide4.xml" Id="R99b50549f79c4558" /><Relationship Type="http://schemas.openxmlformats.org/officeDocument/2006/relationships/slide" Target="/ppt/slides/slide5.xml" Id="R79810b22d55e4f9e" /><Relationship Type="http://schemas.openxmlformats.org/officeDocument/2006/relationships/slide" Target="/ppt/slides/slide6.xml" Id="R6b80285ffb914c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8d1442081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daa1d0c504459" /><Relationship Type="http://schemas.openxmlformats.org/officeDocument/2006/relationships/theme" Target="/ppt/slideMasters/theme/theme1.xml" Id="R919bb0aa30a8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daa1d0c50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01fc53117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3a58b71f5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8f84b18ff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a5afa8d0241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4dd12f543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c9a73727f4b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CHRISTOPHER AALHOLM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