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befe016099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00ba7471b4e10"/>
  </p:sldMasterIdLst>
  <p:sldIdLst>
    <p:sldId xmlns:r="http://schemas.openxmlformats.org/officeDocument/2006/relationships" id="256" r:id="R30d4758289934263"/>
    <p:sldId xmlns:r="http://schemas.openxmlformats.org/officeDocument/2006/relationships" id="257" r:id="Ref03515dad9f4c63"/>
    <p:sldId xmlns:r="http://schemas.openxmlformats.org/officeDocument/2006/relationships" id="258" r:id="Rbea9987b01e747c7"/>
    <p:sldId xmlns:r="http://schemas.openxmlformats.org/officeDocument/2006/relationships" id="259" r:id="R9104f42395234333"/>
    <p:sldId xmlns:r="http://schemas.openxmlformats.org/officeDocument/2006/relationships" id="260" r:id="R69bf93c33f744305"/>
    <p:sldId xmlns:r="http://schemas.openxmlformats.org/officeDocument/2006/relationships" id="261" r:id="R76cf007665804b47"/>
    <p:sldId xmlns:r="http://schemas.openxmlformats.org/officeDocument/2006/relationships" id="262" r:id="R4cccf7eb5f5c4e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00ba7471b4e10" /><Relationship Type="http://schemas.openxmlformats.org/officeDocument/2006/relationships/slide" Target="/ppt/slides/slide1.xml" Id="R30d4758289934263" /><Relationship Type="http://schemas.openxmlformats.org/officeDocument/2006/relationships/slide" Target="/ppt/slides/slide2.xml" Id="Ref03515dad9f4c63" /><Relationship Type="http://schemas.openxmlformats.org/officeDocument/2006/relationships/slide" Target="/ppt/slides/slide3.xml" Id="Rbea9987b01e747c7" /><Relationship Type="http://schemas.openxmlformats.org/officeDocument/2006/relationships/slide" Target="/ppt/slides/slide4.xml" Id="R9104f42395234333" /><Relationship Type="http://schemas.openxmlformats.org/officeDocument/2006/relationships/slide" Target="/ppt/slides/slide5.xml" Id="R69bf93c33f744305" /><Relationship Type="http://schemas.openxmlformats.org/officeDocument/2006/relationships/slide" Target="/ppt/slides/slide6.xml" Id="R76cf007665804b47" /><Relationship Type="http://schemas.openxmlformats.org/officeDocument/2006/relationships/slide" Target="/ppt/slides/slide7.xml" Id="R4cccf7eb5f5c4e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b072c004742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71fc0facb4863" /><Relationship Type="http://schemas.openxmlformats.org/officeDocument/2006/relationships/theme" Target="/ppt/slideMasters/theme/theme1.xml" Id="R34f2167fc4fc43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571fc0facb48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49060f1c1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b0db06959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56704e96d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1f02d6d03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32b67239a47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85d5c023749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c1299eb6b43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