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ce13bb83494e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568240ec40437a"/>
  </p:sldMasterIdLst>
  <p:sldIdLst>
    <p:sldId xmlns:r="http://schemas.openxmlformats.org/officeDocument/2006/relationships" id="256" r:id="R977c93cb81f14004"/>
    <p:sldId xmlns:r="http://schemas.openxmlformats.org/officeDocument/2006/relationships" id="257" r:id="Ra3ae6be6a69f413e"/>
    <p:sldId xmlns:r="http://schemas.openxmlformats.org/officeDocument/2006/relationships" id="258" r:id="Rf65277ac2138410f"/>
    <p:sldId xmlns:r="http://schemas.openxmlformats.org/officeDocument/2006/relationships" id="259" r:id="Rc7906681fb454b65"/>
    <p:sldId xmlns:r="http://schemas.openxmlformats.org/officeDocument/2006/relationships" id="260" r:id="R74c00ea3b6fe42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568240ec40437a" /><Relationship Type="http://schemas.openxmlformats.org/officeDocument/2006/relationships/slide" Target="/ppt/slides/slide1.xml" Id="R977c93cb81f14004" /><Relationship Type="http://schemas.openxmlformats.org/officeDocument/2006/relationships/slide" Target="/ppt/slides/slide2.xml" Id="Ra3ae6be6a69f413e" /><Relationship Type="http://schemas.openxmlformats.org/officeDocument/2006/relationships/slide" Target="/ppt/slides/slide3.xml" Id="Rf65277ac2138410f" /><Relationship Type="http://schemas.openxmlformats.org/officeDocument/2006/relationships/slide" Target="/ppt/slides/slide4.xml" Id="Rc7906681fb454b65" /><Relationship Type="http://schemas.openxmlformats.org/officeDocument/2006/relationships/slide" Target="/ppt/slides/slide5.xml" Id="R74c00ea3b6fe42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cee57bcf7343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3720785df425f" /><Relationship Type="http://schemas.openxmlformats.org/officeDocument/2006/relationships/theme" Target="/ppt/slideMasters/theme/theme1.xml" Id="R4cf721b58a184a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c3720785df42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f1245301e344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37cff096549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d56ff9f2848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efc7b5980443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78a8ff0ac44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PETTERSEN BYGGESERVICE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PETTERSEN BYGGESERVICE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PETTERSEN BYGGESERVICE AS</a:t>
            </a:r>
          </a:p>
        </p:txBody>
      </p:sp>
    </p:spTree>
  </p:cSld>
  <p:clrMapOvr>
    <a:masterClrMapping xmlns:a="http://schemas.openxmlformats.org/drawingml/2006/main"/>
  </p:clrMapOvr>
</p:sld>
</file>